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Itim"/>
      <p:regular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tim-regular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b238304a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b238304a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f30f9d8d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f30f9d8d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f30f9d8d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f30f9d8d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8f30f9d8d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8f30f9d8d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8f30f9d8df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8f30f9d8df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bca512db4_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8bca512db4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8bca512db4_0_4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8bca512db4_0_4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8338ba29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8338ba2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b8338ba29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b8338ba2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8bca512db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8bca512db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bca512db4_0_4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8bca512db4_0_4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901df9e5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901df9e5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f30f9d8d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f30f9d8d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f30f9d8d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f30f9d8d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bca512db4_0_4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bca512db4_0_4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FE2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6575" y="0"/>
            <a:ext cx="8579795" cy="5143484"/>
          </a:xfrm>
          <a:custGeom>
            <a:rect b="b" l="l" r="r" t="t"/>
            <a:pathLst>
              <a:path extrusionOk="0" h="78770" w="128517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B0D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fmla="val 11691" name="adj"/>
            </a:avLst>
          </a:prstGeom>
          <a:solidFill>
            <a:srgbClr val="F3F3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4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b="1" sz="6000"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flipH="1" rot="-1976796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44" name="Google Shape;44;p2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fmla="val 50000" name="adj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81" name="Google Shape;281;p1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0" name="Google Shape;300;p1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11"/>
          <p:cNvSpPr txBox="1"/>
          <p:nvPr>
            <p:ph type="title"/>
          </p:nvPr>
        </p:nvSpPr>
        <p:spPr>
          <a:xfrm>
            <a:off x="720000" y="540000"/>
            <a:ext cx="7704000" cy="4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7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04" name="Google Shape;304;p1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12"/>
          <p:cNvSpPr txBox="1"/>
          <p:nvPr>
            <p:ph idx="1" type="subTitle"/>
          </p:nvPr>
        </p:nvSpPr>
        <p:spPr>
          <a:xfrm>
            <a:off x="804150" y="322226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27" name="Google Shape;327;p12"/>
          <p:cNvSpPr txBox="1"/>
          <p:nvPr>
            <p:ph idx="2" type="subTitle"/>
          </p:nvPr>
        </p:nvSpPr>
        <p:spPr>
          <a:xfrm>
            <a:off x="5833650" y="322226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28" name="Google Shape;328;p12"/>
          <p:cNvSpPr txBox="1"/>
          <p:nvPr>
            <p:ph idx="3" type="subTitle"/>
          </p:nvPr>
        </p:nvSpPr>
        <p:spPr>
          <a:xfrm>
            <a:off x="804150" y="1682815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29" name="Google Shape;329;p12"/>
          <p:cNvSpPr txBox="1"/>
          <p:nvPr>
            <p:ph idx="4" type="subTitle"/>
          </p:nvPr>
        </p:nvSpPr>
        <p:spPr>
          <a:xfrm>
            <a:off x="5833650" y="1682815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30" name="Google Shape;330;p12"/>
          <p:cNvSpPr txBox="1"/>
          <p:nvPr>
            <p:ph idx="5" type="subTitle"/>
          </p:nvPr>
        </p:nvSpPr>
        <p:spPr>
          <a:xfrm>
            <a:off x="3318900" y="322226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31" name="Google Shape;331;p12"/>
          <p:cNvSpPr txBox="1"/>
          <p:nvPr>
            <p:ph idx="6" type="subTitle"/>
          </p:nvPr>
        </p:nvSpPr>
        <p:spPr>
          <a:xfrm>
            <a:off x="3318900" y="1682815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1600"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332" name="Google Shape;332;p1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12"/>
          <p:cNvSpPr txBox="1"/>
          <p:nvPr>
            <p:ph idx="7" type="subTitle"/>
          </p:nvPr>
        </p:nvSpPr>
        <p:spPr>
          <a:xfrm>
            <a:off x="804150" y="2098665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p12"/>
          <p:cNvSpPr txBox="1"/>
          <p:nvPr>
            <p:ph idx="8" type="subTitle"/>
          </p:nvPr>
        </p:nvSpPr>
        <p:spPr>
          <a:xfrm>
            <a:off x="5833650" y="2098665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5" name="Google Shape;335;p12"/>
          <p:cNvSpPr txBox="1"/>
          <p:nvPr>
            <p:ph idx="9" type="subTitle"/>
          </p:nvPr>
        </p:nvSpPr>
        <p:spPr>
          <a:xfrm>
            <a:off x="804150" y="360914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6" name="Google Shape;336;p12"/>
          <p:cNvSpPr txBox="1"/>
          <p:nvPr>
            <p:ph idx="13" type="subTitle"/>
          </p:nvPr>
        </p:nvSpPr>
        <p:spPr>
          <a:xfrm>
            <a:off x="5833650" y="360914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7" name="Google Shape;337;p12"/>
          <p:cNvSpPr txBox="1"/>
          <p:nvPr>
            <p:ph idx="14" type="subTitle"/>
          </p:nvPr>
        </p:nvSpPr>
        <p:spPr>
          <a:xfrm>
            <a:off x="3318900" y="2098665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8" name="Google Shape;338;p12"/>
          <p:cNvSpPr txBox="1"/>
          <p:nvPr>
            <p:ph idx="15" type="subTitle"/>
          </p:nvPr>
        </p:nvSpPr>
        <p:spPr>
          <a:xfrm>
            <a:off x="3318900" y="360914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13"/>
          <p:cNvSpPr txBox="1"/>
          <p:nvPr>
            <p:ph type="title"/>
          </p:nvPr>
        </p:nvSpPr>
        <p:spPr>
          <a:xfrm>
            <a:off x="1061575" y="1371025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1" name="Google Shape;361;p13"/>
          <p:cNvSpPr txBox="1"/>
          <p:nvPr>
            <p:ph idx="1" type="body"/>
          </p:nvPr>
        </p:nvSpPr>
        <p:spPr>
          <a:xfrm>
            <a:off x="1061575" y="2618975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62" name="Google Shape;362;p13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13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66" name="Google Shape;366;p1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14"/>
          <p:cNvSpPr txBox="1"/>
          <p:nvPr>
            <p:ph idx="1" type="subTitle"/>
          </p:nvPr>
        </p:nvSpPr>
        <p:spPr>
          <a:xfrm>
            <a:off x="3983700" y="1758177"/>
            <a:ext cx="4440300" cy="9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9" name="Google Shape;389;p14"/>
          <p:cNvSpPr txBox="1"/>
          <p:nvPr>
            <p:ph type="ctrTitle"/>
          </p:nvPr>
        </p:nvSpPr>
        <p:spPr>
          <a:xfrm>
            <a:off x="5875800" y="2837502"/>
            <a:ext cx="25482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390" name="Google Shape;390;p14"/>
          <p:cNvGrpSpPr/>
          <p:nvPr/>
        </p:nvGrpSpPr>
        <p:grpSpPr>
          <a:xfrm>
            <a:off x="7673759" y="-287513"/>
            <a:ext cx="788762" cy="861588"/>
            <a:chOff x="7673759" y="-287513"/>
            <a:chExt cx="788762" cy="861588"/>
          </a:xfrm>
        </p:grpSpPr>
        <p:grpSp>
          <p:nvGrpSpPr>
            <p:cNvPr id="391" name="Google Shape;391;p14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392" name="Google Shape;392;p14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rect b="b" l="l" r="r" t="t"/>
                <a:pathLst>
                  <a:path extrusionOk="0" h="23381" w="20913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rect b="b" l="l" r="r" t="t"/>
                <a:pathLst>
                  <a:path extrusionOk="0" h="23802" w="21355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fmla="val 50000" name="adj"/>
              </a:avLst>
            </a:prstGeom>
            <a:solidFill>
              <a:srgbClr val="EEEEEE">
                <a:alpha val="47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97" name="Google Shape;397;p1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6" name="Google Shape;416;p15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15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 txBox="1"/>
          <p:nvPr>
            <p:ph type="title"/>
          </p:nvPr>
        </p:nvSpPr>
        <p:spPr>
          <a:xfrm>
            <a:off x="720000" y="1484450"/>
            <a:ext cx="3519300" cy="167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 rot="684086">
            <a:off x="5795182" y="1704721"/>
            <a:ext cx="1878775" cy="178816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6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422" name="Google Shape;422;p16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" name="Google Shape;423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24" name="Google Shape;424;p1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1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41" name="Google Shape;441;p1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6" name="Google Shape;456;p1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1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1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1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1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1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2" name="Google Shape;462;p16"/>
          <p:cNvSpPr txBox="1"/>
          <p:nvPr>
            <p:ph idx="1" type="subTitle"/>
          </p:nvPr>
        </p:nvSpPr>
        <p:spPr>
          <a:xfrm>
            <a:off x="906900" y="356772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3" name="Google Shape;463;p16"/>
          <p:cNvSpPr txBox="1"/>
          <p:nvPr>
            <p:ph idx="2" type="subTitle"/>
          </p:nvPr>
        </p:nvSpPr>
        <p:spPr>
          <a:xfrm>
            <a:off x="5703900" y="3567725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4" name="Google Shape;464;p16"/>
          <p:cNvSpPr txBox="1"/>
          <p:nvPr>
            <p:ph idx="3" type="subTitle"/>
          </p:nvPr>
        </p:nvSpPr>
        <p:spPr>
          <a:xfrm>
            <a:off x="906900" y="2028275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5" name="Google Shape;465;p16"/>
          <p:cNvSpPr txBox="1"/>
          <p:nvPr>
            <p:ph idx="4" type="subTitle"/>
          </p:nvPr>
        </p:nvSpPr>
        <p:spPr>
          <a:xfrm>
            <a:off x="5427475" y="1810450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6" name="Google Shape;466;p16"/>
          <p:cNvSpPr txBox="1"/>
          <p:nvPr>
            <p:ph idx="5" type="subTitle"/>
          </p:nvPr>
        </p:nvSpPr>
        <p:spPr>
          <a:xfrm>
            <a:off x="906900" y="2520325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7" name="Google Shape;467;p16"/>
          <p:cNvSpPr txBox="1"/>
          <p:nvPr>
            <p:ph idx="6" type="subTitle"/>
          </p:nvPr>
        </p:nvSpPr>
        <p:spPr>
          <a:xfrm>
            <a:off x="5703900" y="2520325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8" name="Google Shape;468;p16"/>
          <p:cNvSpPr txBox="1"/>
          <p:nvPr>
            <p:ph idx="7" type="subTitle"/>
          </p:nvPr>
        </p:nvSpPr>
        <p:spPr>
          <a:xfrm>
            <a:off x="906900" y="403080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9" name="Google Shape;469;p16"/>
          <p:cNvSpPr txBox="1"/>
          <p:nvPr>
            <p:ph idx="8" type="subTitle"/>
          </p:nvPr>
        </p:nvSpPr>
        <p:spPr>
          <a:xfrm>
            <a:off x="5703900" y="403080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0" name="Google Shape;470;p16"/>
          <p:cNvSpPr txBox="1"/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17"/>
          <p:cNvSpPr txBox="1"/>
          <p:nvPr>
            <p:ph idx="1" type="subTitle"/>
          </p:nvPr>
        </p:nvSpPr>
        <p:spPr>
          <a:xfrm>
            <a:off x="3117150" y="3648238"/>
            <a:ext cx="29097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6" name="Google Shape;496;p17"/>
          <p:cNvSpPr txBox="1"/>
          <p:nvPr>
            <p:ph type="title"/>
          </p:nvPr>
        </p:nvSpPr>
        <p:spPr>
          <a:xfrm>
            <a:off x="1918650" y="1613838"/>
            <a:ext cx="5306700" cy="148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7" name="Google Shape;497;p17"/>
          <p:cNvSpPr txBox="1"/>
          <p:nvPr>
            <p:ph hasCustomPrompt="1" idx="2" type="title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flipH="1" rot="-697126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4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12" name="Google Shape;512;p1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18"/>
          <p:cNvSpPr txBox="1"/>
          <p:nvPr>
            <p:ph idx="1" type="subTitle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32" name="Google Shape;532;p18"/>
          <p:cNvSpPr txBox="1"/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9"/>
          <p:cNvSpPr txBox="1"/>
          <p:nvPr>
            <p:ph type="title"/>
          </p:nvPr>
        </p:nvSpPr>
        <p:spPr>
          <a:xfrm>
            <a:off x="720000" y="540000"/>
            <a:ext cx="4824600" cy="9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CUSTOM_1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0"/>
          <p:cNvSpPr txBox="1"/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60" name="Google Shape;560;p2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61" name="Google Shape;561;p2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85" name="Google Shape;585;p2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4" name="Google Shape;604;p2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21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1"/>
          <p:cNvSpPr txBox="1"/>
          <p:nvPr>
            <p:ph hasCustomPrompt="1" type="title"/>
          </p:nvPr>
        </p:nvSpPr>
        <p:spPr>
          <a:xfrm>
            <a:off x="1768200" y="1629238"/>
            <a:ext cx="5607600" cy="136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7" name="Google Shape;607;p21"/>
          <p:cNvSpPr txBox="1"/>
          <p:nvPr>
            <p:ph idx="1" type="body"/>
          </p:nvPr>
        </p:nvSpPr>
        <p:spPr>
          <a:xfrm>
            <a:off x="2710050" y="2850942"/>
            <a:ext cx="372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22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610" name="Google Shape;610;p22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1" name="Google Shape;611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2" name="Google Shape;612;p22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13" name="Google Shape;613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" name="Google Shape;628;p22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29" name="Google Shape;629;p22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44" name="Google Shape;644;p22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22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22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22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22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22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0" name="Google Shape;650;p22"/>
          <p:cNvSpPr txBox="1"/>
          <p:nvPr>
            <p:ph hasCustomPrompt="1" type="title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1" name="Google Shape;651;p22"/>
          <p:cNvSpPr txBox="1"/>
          <p:nvPr>
            <p:ph hasCustomPrompt="1" idx="2" type="title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/>
          <p:nvPr>
            <p:ph hasCustomPrompt="1" idx="3" type="title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3" name="Google Shape;653;p22"/>
          <p:cNvSpPr txBox="1"/>
          <p:nvPr>
            <p:ph idx="1" type="subTitle"/>
          </p:nvPr>
        </p:nvSpPr>
        <p:spPr>
          <a:xfrm>
            <a:off x="720000" y="1939588"/>
            <a:ext cx="29394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4" name="Google Shape;654;p22"/>
          <p:cNvSpPr txBox="1"/>
          <p:nvPr>
            <p:ph idx="4" type="subTitle"/>
          </p:nvPr>
        </p:nvSpPr>
        <p:spPr>
          <a:xfrm>
            <a:off x="720000" y="3742100"/>
            <a:ext cx="29394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" name="Google Shape;655;p22"/>
          <p:cNvSpPr txBox="1"/>
          <p:nvPr>
            <p:ph idx="5" type="subTitle"/>
          </p:nvPr>
        </p:nvSpPr>
        <p:spPr>
          <a:xfrm>
            <a:off x="5291700" y="37421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9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658" name="Google Shape;658;p23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9" name="Google Shape;659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0" name="Google Shape;660;p2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" name="Google Shape;676;p2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77" name="Google Shape;677;p2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2" name="Google Shape;692;p2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2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2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2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2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2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8" name="Google Shape;698;p23"/>
          <p:cNvSpPr txBox="1"/>
          <p:nvPr>
            <p:ph idx="1" type="subTitle"/>
          </p:nvPr>
        </p:nvSpPr>
        <p:spPr>
          <a:xfrm>
            <a:off x="720000" y="2633338"/>
            <a:ext cx="2073600" cy="15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9" name="Google Shape;699;p23"/>
          <p:cNvSpPr txBox="1"/>
          <p:nvPr>
            <p:ph type="title"/>
          </p:nvPr>
        </p:nvSpPr>
        <p:spPr>
          <a:xfrm>
            <a:off x="720000" y="1452200"/>
            <a:ext cx="1621200" cy="9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24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4"/>
          <p:cNvSpPr txBox="1"/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4" name="Google Shape;724;p24"/>
          <p:cNvSpPr txBox="1"/>
          <p:nvPr/>
        </p:nvSpPr>
        <p:spPr>
          <a:xfrm>
            <a:off x="2422213" y="37445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/>
              </a:rPr>
              <a:t>Slidesgo</a:t>
            </a:r>
            <a:r>
              <a:rPr lang="en" sz="1200"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lang="en" sz="1200"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200"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r>
              <a:rPr lang="en" sz="1200">
                <a:latin typeface="Muli"/>
                <a:ea typeface="Muli"/>
                <a:cs typeface="Muli"/>
                <a:sym typeface="Muli"/>
              </a:rPr>
              <a:t>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24"/>
          <p:cNvSpPr txBox="1"/>
          <p:nvPr>
            <p:ph idx="1" type="subTitle"/>
          </p:nvPr>
        </p:nvSpPr>
        <p:spPr>
          <a:xfrm>
            <a:off x="2955600" y="2001450"/>
            <a:ext cx="3232800" cy="17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26" name="Google Shape;726;p24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4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9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oogle Shape;739;p2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740" name="Google Shape;740;p2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1" name="Google Shape;741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2" name="Google Shape;742;p2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743" name="Google Shape;743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8" name="Google Shape;758;p2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759" name="Google Shape;759;p2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74" name="Google Shape;774;p2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2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p2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9" name="Google Shape;779;p2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80" name="Google Shape;780;p25"/>
          <p:cNvSpPr txBox="1"/>
          <p:nvPr>
            <p:ph idx="1" type="subTitle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1" name="Google Shape;781;p25"/>
          <p:cNvSpPr txBox="1"/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8740343" y="1780347"/>
            <a:ext cx="20479" cy="58449"/>
          </a:xfrm>
          <a:custGeom>
            <a:rect b="b" l="l" r="r" t="t"/>
            <a:pathLst>
              <a:path extrusionOk="0" h="1403" w="488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82" name="Google Shape;82;p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" name="Google Shape;84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6" name="Google Shape;116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" name="Google Shape;122;p5"/>
          <p:cNvSpPr txBox="1"/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3" name="Google Shape;123;p5"/>
          <p:cNvSpPr txBox="1"/>
          <p:nvPr>
            <p:ph idx="1" type="subTitle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5"/>
          <p:cNvSpPr txBox="1"/>
          <p:nvPr>
            <p:ph idx="2" type="subTitle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5"/>
          <p:cNvSpPr txBox="1"/>
          <p:nvPr>
            <p:ph idx="3" type="subTitle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5"/>
          <p:cNvSpPr txBox="1"/>
          <p:nvPr>
            <p:ph idx="4" type="subTitle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5"/>
          <p:cNvSpPr txBox="1"/>
          <p:nvPr>
            <p:ph idx="5" type="subTitle"/>
          </p:nvPr>
        </p:nvSpPr>
        <p:spPr>
          <a:xfrm>
            <a:off x="906900" y="2076621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5"/>
          <p:cNvSpPr txBox="1"/>
          <p:nvPr>
            <p:ph idx="6" type="subTitle"/>
          </p:nvPr>
        </p:nvSpPr>
        <p:spPr>
          <a:xfrm>
            <a:off x="5676900" y="2076621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5"/>
          <p:cNvSpPr txBox="1"/>
          <p:nvPr>
            <p:ph idx="7" type="subTitle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p5"/>
          <p:cNvSpPr txBox="1"/>
          <p:nvPr>
            <p:ph idx="8" type="subTitle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6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33" name="Google Shape;133;p6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5" name="Google Shape;135;p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" name="Google Shape;167;p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6"/>
          <p:cNvSpPr txBox="1"/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470700" y="3119125"/>
            <a:ext cx="33786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6"/>
          <p:cNvSpPr txBox="1"/>
          <p:nvPr>
            <p:ph idx="2" type="body"/>
          </p:nvPr>
        </p:nvSpPr>
        <p:spPr>
          <a:xfrm>
            <a:off x="5368500" y="3105175"/>
            <a:ext cx="31770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6"/>
          <p:cNvSpPr txBox="1"/>
          <p:nvPr>
            <p:ph idx="3" type="subTitle"/>
          </p:nvPr>
        </p:nvSpPr>
        <p:spPr>
          <a:xfrm>
            <a:off x="906900" y="2586400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6"/>
          <p:cNvSpPr txBox="1"/>
          <p:nvPr>
            <p:ph idx="4" type="subTitle"/>
          </p:nvPr>
        </p:nvSpPr>
        <p:spPr>
          <a:xfrm>
            <a:off x="5703900" y="2572450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80" name="Google Shape;180;p7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" name="Google Shape;181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2" name="Google Shape;182;p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3" name="Google Shape;183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4" name="Google Shape;214;p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0" name="Google Shape;220;p7"/>
          <p:cNvSpPr txBox="1"/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7"/>
          <p:cNvSpPr txBox="1"/>
          <p:nvPr>
            <p:ph idx="1" type="subTitle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7"/>
          <p:cNvSpPr txBox="1"/>
          <p:nvPr>
            <p:ph idx="2" type="subTitle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7"/>
          <p:cNvSpPr txBox="1"/>
          <p:nvPr>
            <p:ph idx="3" type="subTitle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7"/>
          <p:cNvSpPr txBox="1"/>
          <p:nvPr>
            <p:ph idx="4" type="subTitle"/>
          </p:nvPr>
        </p:nvSpPr>
        <p:spPr>
          <a:xfrm>
            <a:off x="906900" y="3263350"/>
            <a:ext cx="25062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7"/>
          <p:cNvSpPr txBox="1"/>
          <p:nvPr>
            <p:ph idx="5" type="subTitle"/>
          </p:nvPr>
        </p:nvSpPr>
        <p:spPr>
          <a:xfrm>
            <a:off x="5703900" y="3263350"/>
            <a:ext cx="25062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7"/>
          <p:cNvSpPr txBox="1"/>
          <p:nvPr>
            <p:ph idx="6" type="subTitle"/>
          </p:nvPr>
        </p:nvSpPr>
        <p:spPr>
          <a:xfrm>
            <a:off x="5703900" y="1289800"/>
            <a:ext cx="25062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9" name="Google Shape;229;p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8"/>
          <p:cNvSpPr txBox="1"/>
          <p:nvPr>
            <p:ph type="title"/>
          </p:nvPr>
        </p:nvSpPr>
        <p:spPr>
          <a:xfrm>
            <a:off x="5314275" y="982000"/>
            <a:ext cx="3109500" cy="13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8"/>
          <p:cNvSpPr txBox="1"/>
          <p:nvPr>
            <p:ph idx="1" type="subTitle"/>
          </p:nvPr>
        </p:nvSpPr>
        <p:spPr>
          <a:xfrm>
            <a:off x="6241125" y="2642075"/>
            <a:ext cx="2182800" cy="1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bg>
      <p:bgPr>
        <a:solidFill>
          <a:schemeClr val="lt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/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57" name="Google Shape;257;p1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6" name="Google Shape;276;p10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10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 txBox="1"/>
          <p:nvPr>
            <p:ph type="title"/>
          </p:nvPr>
        </p:nvSpPr>
        <p:spPr>
          <a:xfrm>
            <a:off x="720000" y="540000"/>
            <a:ext cx="5363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b="1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rometec.net/python-y-tipo-boo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7"/>
          <p:cNvSpPr txBox="1"/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BOOLEANAS</a:t>
            </a:r>
            <a:endParaRPr/>
          </a:p>
        </p:txBody>
      </p:sp>
      <p:sp>
        <p:nvSpPr>
          <p:cNvPr id="788" name="Google Shape;788;p27"/>
          <p:cNvSpPr txBox="1"/>
          <p:nvPr>
            <p:ph idx="1" type="subTitle"/>
          </p:nvPr>
        </p:nvSpPr>
        <p:spPr>
          <a:xfrm>
            <a:off x="2421725" y="3512013"/>
            <a:ext cx="44403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Let´s get brainly physical</a:t>
            </a:r>
            <a:endParaRPr/>
          </a:p>
        </p:txBody>
      </p:sp>
      <p:cxnSp>
        <p:nvCxnSpPr>
          <p:cNvPr id="789" name="Google Shape;789;p27"/>
          <p:cNvCxnSpPr/>
          <p:nvPr/>
        </p:nvCxnSpPr>
        <p:spPr>
          <a:xfrm>
            <a:off x="549375" y="-15925"/>
            <a:ext cx="0" cy="51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27"/>
          <p:cNvCxnSpPr/>
          <p:nvPr/>
        </p:nvCxnSpPr>
        <p:spPr>
          <a:xfrm>
            <a:off x="716575" y="-15925"/>
            <a:ext cx="0" cy="51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1" name="Google Shape;791;p27"/>
          <p:cNvGrpSpPr/>
          <p:nvPr/>
        </p:nvGrpSpPr>
        <p:grpSpPr>
          <a:xfrm>
            <a:off x="4796078" y="4434972"/>
            <a:ext cx="2310700" cy="320922"/>
            <a:chOff x="1394800" y="3522000"/>
            <a:chExt cx="1048650" cy="138275"/>
          </a:xfrm>
        </p:grpSpPr>
        <p:sp>
          <p:nvSpPr>
            <p:cNvPr id="792" name="Google Shape;792;p27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27"/>
          <p:cNvSpPr/>
          <p:nvPr/>
        </p:nvSpPr>
        <p:spPr>
          <a:xfrm rot="489382">
            <a:off x="6587619" y="458135"/>
            <a:ext cx="932338" cy="512411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" name="Google Shape;802;p27"/>
          <p:cNvGrpSpPr/>
          <p:nvPr/>
        </p:nvGrpSpPr>
        <p:grpSpPr>
          <a:xfrm rot="6705569">
            <a:off x="797958" y="1349623"/>
            <a:ext cx="806638" cy="421735"/>
            <a:chOff x="1822875" y="1377000"/>
            <a:chExt cx="548075" cy="286550"/>
          </a:xfrm>
        </p:grpSpPr>
        <p:sp>
          <p:nvSpPr>
            <p:cNvPr id="803" name="Google Shape;803;p27"/>
            <p:cNvSpPr/>
            <p:nvPr/>
          </p:nvSpPr>
          <p:spPr>
            <a:xfrm>
              <a:off x="1822875" y="1402500"/>
              <a:ext cx="163425" cy="251950"/>
            </a:xfrm>
            <a:custGeom>
              <a:rect b="b" l="l" r="r" t="t"/>
              <a:pathLst>
                <a:path extrusionOk="0" h="10078" w="6537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1824750" y="1417750"/>
              <a:ext cx="188550" cy="112450"/>
            </a:xfrm>
            <a:custGeom>
              <a:rect b="b" l="l" r="r" t="t"/>
              <a:pathLst>
                <a:path extrusionOk="0" h="4498" w="7542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1830350" y="1417125"/>
              <a:ext cx="166575" cy="224050"/>
            </a:xfrm>
            <a:custGeom>
              <a:rect b="b" l="l" r="r" t="t"/>
              <a:pathLst>
                <a:path extrusionOk="0" h="8962" w="6663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1983600" y="1387975"/>
              <a:ext cx="118150" cy="230725"/>
            </a:xfrm>
            <a:custGeom>
              <a:rect b="b" l="l" r="r" t="t"/>
              <a:pathLst>
                <a:path extrusionOk="0" h="9229" w="4726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1989850" y="1386450"/>
              <a:ext cx="169475" cy="277100"/>
            </a:xfrm>
            <a:custGeom>
              <a:rect b="b" l="l" r="r" t="t"/>
              <a:pathLst>
                <a:path extrusionOk="0" h="11084" w="6779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1995825" y="1391550"/>
              <a:ext cx="137475" cy="242325"/>
            </a:xfrm>
            <a:custGeom>
              <a:rect b="b" l="l" r="r" t="t"/>
              <a:pathLst>
                <a:path extrusionOk="0" h="9693" w="5499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2127325" y="1397150"/>
              <a:ext cx="167675" cy="219250"/>
            </a:xfrm>
            <a:custGeom>
              <a:rect b="b" l="l" r="r" t="t"/>
              <a:pathLst>
                <a:path extrusionOk="0" h="8770" w="6707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2129450" y="1377000"/>
              <a:ext cx="241500" cy="205525"/>
            </a:xfrm>
            <a:custGeom>
              <a:rect b="b" l="l" r="r" t="t"/>
              <a:pathLst>
                <a:path extrusionOk="0" h="8221" w="966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2136675" y="1396700"/>
              <a:ext cx="218150" cy="197050"/>
            </a:xfrm>
            <a:custGeom>
              <a:rect b="b" l="l" r="r" t="t"/>
              <a:pathLst>
                <a:path extrusionOk="0" h="7882" w="8726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36"/>
          <p:cNvGrpSpPr/>
          <p:nvPr/>
        </p:nvGrpSpPr>
        <p:grpSpPr>
          <a:xfrm>
            <a:off x="5625545" y="1317495"/>
            <a:ext cx="2798301" cy="176025"/>
            <a:chOff x="4345425" y="2175475"/>
            <a:chExt cx="800750" cy="176025"/>
          </a:xfrm>
        </p:grpSpPr>
        <p:sp>
          <p:nvSpPr>
            <p:cNvPr id="1275" name="Google Shape;1275;p3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36"/>
          <p:cNvGrpSpPr/>
          <p:nvPr/>
        </p:nvGrpSpPr>
        <p:grpSpPr>
          <a:xfrm>
            <a:off x="6139907" y="1779598"/>
            <a:ext cx="2235214" cy="176025"/>
            <a:chOff x="4345425" y="2175475"/>
            <a:chExt cx="800750" cy="176025"/>
          </a:xfrm>
        </p:grpSpPr>
        <p:sp>
          <p:nvSpPr>
            <p:cNvPr id="1278" name="Google Shape;1278;p3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36"/>
          <p:cNvGrpSpPr/>
          <p:nvPr/>
        </p:nvGrpSpPr>
        <p:grpSpPr>
          <a:xfrm rot="137243">
            <a:off x="7127607" y="2241615"/>
            <a:ext cx="1247922" cy="176039"/>
            <a:chOff x="4345425" y="2175475"/>
            <a:chExt cx="800750" cy="176025"/>
          </a:xfrm>
        </p:grpSpPr>
        <p:sp>
          <p:nvSpPr>
            <p:cNvPr id="1281" name="Google Shape;1281;p3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36"/>
          <p:cNvSpPr txBox="1"/>
          <p:nvPr>
            <p:ph type="title"/>
          </p:nvPr>
        </p:nvSpPr>
        <p:spPr>
          <a:xfrm>
            <a:off x="5314275" y="982000"/>
            <a:ext cx="3109500" cy="13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r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Declara las variables de tipo boolean</a:t>
            </a:r>
            <a:endParaRPr/>
          </a:p>
        </p:txBody>
      </p:sp>
      <p:sp>
        <p:nvSpPr>
          <p:cNvPr id="1284" name="Google Shape;1284;p36"/>
          <p:cNvSpPr txBox="1"/>
          <p:nvPr>
            <p:ph idx="1" type="subTitle"/>
          </p:nvPr>
        </p:nvSpPr>
        <p:spPr>
          <a:xfrm>
            <a:off x="6244475" y="2703650"/>
            <a:ext cx="2610300" cy="1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Igual que se declara una variable. Se tiene que escribir el tipo de dato boolean antes del nombre de la variable y darle un valor.</a:t>
            </a:r>
            <a:endParaRPr/>
          </a:p>
        </p:txBody>
      </p:sp>
      <p:grpSp>
        <p:nvGrpSpPr>
          <p:cNvPr id="1285" name="Google Shape;1285;p36"/>
          <p:cNvGrpSpPr/>
          <p:nvPr/>
        </p:nvGrpSpPr>
        <p:grpSpPr>
          <a:xfrm>
            <a:off x="4579206" y="725325"/>
            <a:ext cx="428976" cy="1173468"/>
            <a:chOff x="3443472" y="1907731"/>
            <a:chExt cx="454327" cy="1325503"/>
          </a:xfrm>
        </p:grpSpPr>
        <p:sp>
          <p:nvSpPr>
            <p:cNvPr id="1286" name="Google Shape;1286;p36"/>
            <p:cNvSpPr/>
            <p:nvPr/>
          </p:nvSpPr>
          <p:spPr>
            <a:xfrm>
              <a:off x="3456297" y="1920208"/>
              <a:ext cx="427196" cy="1302484"/>
            </a:xfrm>
            <a:custGeom>
              <a:rect b="b" l="l" r="r" t="t"/>
              <a:pathLst>
                <a:path extrusionOk="0" h="20879" w="7495">
                  <a:moveTo>
                    <a:pt x="1630" y="1"/>
                  </a:moveTo>
                  <a:cubicBezTo>
                    <a:pt x="1605" y="6768"/>
                    <a:pt x="828" y="13610"/>
                    <a:pt x="1" y="20352"/>
                  </a:cubicBezTo>
                  <a:cubicBezTo>
                    <a:pt x="1605" y="20427"/>
                    <a:pt x="3234" y="20628"/>
                    <a:pt x="4813" y="20878"/>
                  </a:cubicBezTo>
                  <a:cubicBezTo>
                    <a:pt x="5665" y="14187"/>
                    <a:pt x="6267" y="7470"/>
                    <a:pt x="7495" y="803"/>
                  </a:cubicBezTo>
                  <a:lnTo>
                    <a:pt x="7495" y="803"/>
                  </a:lnTo>
                  <a:cubicBezTo>
                    <a:pt x="7478" y="803"/>
                    <a:pt x="7461" y="814"/>
                    <a:pt x="7445" y="814"/>
                  </a:cubicBezTo>
                  <a:cubicBezTo>
                    <a:pt x="7436" y="814"/>
                    <a:pt x="7428" y="811"/>
                    <a:pt x="7419" y="803"/>
                  </a:cubicBezTo>
                  <a:cubicBezTo>
                    <a:pt x="6517" y="678"/>
                    <a:pt x="5665" y="402"/>
                    <a:pt x="4763" y="277"/>
                  </a:cubicBezTo>
                  <a:cubicBezTo>
                    <a:pt x="3735" y="126"/>
                    <a:pt x="2708" y="76"/>
                    <a:pt x="1680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3443472" y="1907731"/>
              <a:ext cx="454327" cy="1325503"/>
            </a:xfrm>
            <a:custGeom>
              <a:rect b="b" l="l" r="r" t="t"/>
              <a:pathLst>
                <a:path extrusionOk="0" h="21248" w="7971">
                  <a:moveTo>
                    <a:pt x="2077" y="442"/>
                  </a:moveTo>
                  <a:lnTo>
                    <a:pt x="3334" y="527"/>
                  </a:lnTo>
                  <a:cubicBezTo>
                    <a:pt x="3810" y="552"/>
                    <a:pt x="4311" y="602"/>
                    <a:pt x="4787" y="677"/>
                  </a:cubicBezTo>
                  <a:cubicBezTo>
                    <a:pt x="5264" y="727"/>
                    <a:pt x="5740" y="828"/>
                    <a:pt x="6216" y="953"/>
                  </a:cubicBezTo>
                  <a:lnTo>
                    <a:pt x="6943" y="1103"/>
                  </a:lnTo>
                  <a:lnTo>
                    <a:pt x="7319" y="1178"/>
                  </a:lnTo>
                  <a:lnTo>
                    <a:pt x="7452" y="1212"/>
                  </a:lnTo>
                  <a:lnTo>
                    <a:pt x="7452" y="1212"/>
                  </a:lnTo>
                  <a:cubicBezTo>
                    <a:pt x="7167" y="2790"/>
                    <a:pt x="6906" y="4389"/>
                    <a:pt x="6667" y="5965"/>
                  </a:cubicBezTo>
                  <a:cubicBezTo>
                    <a:pt x="6416" y="7645"/>
                    <a:pt x="6191" y="9324"/>
                    <a:pt x="5990" y="11003"/>
                  </a:cubicBezTo>
                  <a:lnTo>
                    <a:pt x="5414" y="16016"/>
                  </a:lnTo>
                  <a:lnTo>
                    <a:pt x="5138" y="18547"/>
                  </a:lnTo>
                  <a:lnTo>
                    <a:pt x="4988" y="19800"/>
                  </a:lnTo>
                  <a:cubicBezTo>
                    <a:pt x="4938" y="20151"/>
                    <a:pt x="4938" y="20527"/>
                    <a:pt x="4913" y="20903"/>
                  </a:cubicBezTo>
                  <a:cubicBezTo>
                    <a:pt x="4862" y="20878"/>
                    <a:pt x="4812" y="20828"/>
                    <a:pt x="4762" y="20828"/>
                  </a:cubicBezTo>
                  <a:lnTo>
                    <a:pt x="4461" y="20778"/>
                  </a:lnTo>
                  <a:lnTo>
                    <a:pt x="3860" y="20702"/>
                  </a:lnTo>
                  <a:lnTo>
                    <a:pt x="2657" y="20527"/>
                  </a:lnTo>
                  <a:cubicBezTo>
                    <a:pt x="1930" y="20436"/>
                    <a:pt x="1203" y="20386"/>
                    <a:pt x="458" y="20341"/>
                  </a:cubicBezTo>
                  <a:lnTo>
                    <a:pt x="458" y="20341"/>
                  </a:lnTo>
                  <a:cubicBezTo>
                    <a:pt x="670" y="18717"/>
                    <a:pt x="861" y="17115"/>
                    <a:pt x="1028" y="15489"/>
                  </a:cubicBezTo>
                  <a:cubicBezTo>
                    <a:pt x="1128" y="14662"/>
                    <a:pt x="1228" y="13810"/>
                    <a:pt x="1279" y="12958"/>
                  </a:cubicBezTo>
                  <a:cubicBezTo>
                    <a:pt x="1304" y="12106"/>
                    <a:pt x="1379" y="11254"/>
                    <a:pt x="1479" y="10402"/>
                  </a:cubicBezTo>
                  <a:cubicBezTo>
                    <a:pt x="1629" y="8722"/>
                    <a:pt x="1780" y="7018"/>
                    <a:pt x="1905" y="5314"/>
                  </a:cubicBezTo>
                  <a:cubicBezTo>
                    <a:pt x="2001" y="3690"/>
                    <a:pt x="2051" y="2066"/>
                    <a:pt x="2077" y="442"/>
                  </a:cubicBezTo>
                  <a:close/>
                  <a:moveTo>
                    <a:pt x="1855" y="0"/>
                  </a:moveTo>
                  <a:cubicBezTo>
                    <a:pt x="1755" y="0"/>
                    <a:pt x="1654" y="76"/>
                    <a:pt x="1654" y="201"/>
                  </a:cubicBezTo>
                  <a:cubicBezTo>
                    <a:pt x="1654" y="1905"/>
                    <a:pt x="1579" y="3610"/>
                    <a:pt x="1504" y="5289"/>
                  </a:cubicBezTo>
                  <a:cubicBezTo>
                    <a:pt x="1429" y="6993"/>
                    <a:pt x="1354" y="8697"/>
                    <a:pt x="1203" y="10376"/>
                  </a:cubicBezTo>
                  <a:cubicBezTo>
                    <a:pt x="1128" y="11229"/>
                    <a:pt x="1053" y="12081"/>
                    <a:pt x="903" y="12908"/>
                  </a:cubicBezTo>
                  <a:cubicBezTo>
                    <a:pt x="777" y="13760"/>
                    <a:pt x="702" y="14612"/>
                    <a:pt x="602" y="15439"/>
                  </a:cubicBezTo>
                  <a:cubicBezTo>
                    <a:pt x="426" y="17143"/>
                    <a:pt x="226" y="18823"/>
                    <a:pt x="0" y="20502"/>
                  </a:cubicBezTo>
                  <a:lnTo>
                    <a:pt x="0" y="20527"/>
                  </a:lnTo>
                  <a:cubicBezTo>
                    <a:pt x="0" y="20652"/>
                    <a:pt x="101" y="20752"/>
                    <a:pt x="201" y="20752"/>
                  </a:cubicBezTo>
                  <a:cubicBezTo>
                    <a:pt x="1003" y="20803"/>
                    <a:pt x="1805" y="20878"/>
                    <a:pt x="2607" y="20953"/>
                  </a:cubicBezTo>
                  <a:lnTo>
                    <a:pt x="3810" y="21103"/>
                  </a:lnTo>
                  <a:lnTo>
                    <a:pt x="4411" y="21179"/>
                  </a:lnTo>
                  <a:lnTo>
                    <a:pt x="4712" y="21229"/>
                  </a:lnTo>
                  <a:cubicBezTo>
                    <a:pt x="4787" y="21241"/>
                    <a:pt x="4862" y="21247"/>
                    <a:pt x="4938" y="21247"/>
                  </a:cubicBezTo>
                  <a:cubicBezTo>
                    <a:pt x="5013" y="21247"/>
                    <a:pt x="5088" y="21241"/>
                    <a:pt x="5163" y="21229"/>
                  </a:cubicBezTo>
                  <a:cubicBezTo>
                    <a:pt x="5238" y="20778"/>
                    <a:pt x="5339" y="20301"/>
                    <a:pt x="5389" y="19850"/>
                  </a:cubicBezTo>
                  <a:lnTo>
                    <a:pt x="5564" y="18597"/>
                  </a:lnTo>
                  <a:lnTo>
                    <a:pt x="5865" y="16066"/>
                  </a:lnTo>
                  <a:lnTo>
                    <a:pt x="6492" y="11053"/>
                  </a:lnTo>
                  <a:cubicBezTo>
                    <a:pt x="6717" y="9374"/>
                    <a:pt x="6918" y="7720"/>
                    <a:pt x="7143" y="6041"/>
                  </a:cubicBezTo>
                  <a:cubicBezTo>
                    <a:pt x="7394" y="4386"/>
                    <a:pt x="7644" y="2707"/>
                    <a:pt x="7945" y="1053"/>
                  </a:cubicBezTo>
                  <a:cubicBezTo>
                    <a:pt x="7970" y="1028"/>
                    <a:pt x="7970" y="1028"/>
                    <a:pt x="7970" y="1003"/>
                  </a:cubicBezTo>
                  <a:cubicBezTo>
                    <a:pt x="7945" y="878"/>
                    <a:pt x="7845" y="777"/>
                    <a:pt x="7720" y="777"/>
                  </a:cubicBezTo>
                  <a:lnTo>
                    <a:pt x="7594" y="777"/>
                  </a:lnTo>
                  <a:lnTo>
                    <a:pt x="7394" y="752"/>
                  </a:lnTo>
                  <a:lnTo>
                    <a:pt x="7043" y="677"/>
                  </a:lnTo>
                  <a:lnTo>
                    <a:pt x="6316" y="502"/>
                  </a:lnTo>
                  <a:cubicBezTo>
                    <a:pt x="5840" y="401"/>
                    <a:pt x="5339" y="301"/>
                    <a:pt x="4837" y="226"/>
                  </a:cubicBezTo>
                  <a:cubicBezTo>
                    <a:pt x="4361" y="176"/>
                    <a:pt x="3860" y="126"/>
                    <a:pt x="3359" y="76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36"/>
          <p:cNvGrpSpPr/>
          <p:nvPr/>
        </p:nvGrpSpPr>
        <p:grpSpPr>
          <a:xfrm rot="-108528">
            <a:off x="962425" y="2922650"/>
            <a:ext cx="391000" cy="1284182"/>
            <a:chOff x="1276425" y="1928068"/>
            <a:chExt cx="378577" cy="1391130"/>
          </a:xfrm>
        </p:grpSpPr>
        <p:sp>
          <p:nvSpPr>
            <p:cNvPr id="1289" name="Google Shape;1289;p36"/>
            <p:cNvSpPr/>
            <p:nvPr/>
          </p:nvSpPr>
          <p:spPr>
            <a:xfrm>
              <a:off x="1282125" y="1942105"/>
              <a:ext cx="360053" cy="1366551"/>
            </a:xfrm>
            <a:custGeom>
              <a:rect b="b" l="l" r="r" t="t"/>
              <a:pathLst>
                <a:path extrusionOk="0" h="21906" w="6317">
                  <a:moveTo>
                    <a:pt x="6015" y="1"/>
                  </a:moveTo>
                  <a:cubicBezTo>
                    <a:pt x="4303" y="188"/>
                    <a:pt x="2548" y="354"/>
                    <a:pt x="830" y="354"/>
                  </a:cubicBezTo>
                  <a:cubicBezTo>
                    <a:pt x="712" y="354"/>
                    <a:pt x="594" y="353"/>
                    <a:pt x="477" y="352"/>
                  </a:cubicBezTo>
                  <a:lnTo>
                    <a:pt x="477" y="352"/>
                  </a:lnTo>
                  <a:cubicBezTo>
                    <a:pt x="602" y="7394"/>
                    <a:pt x="0" y="14437"/>
                    <a:pt x="151" y="21505"/>
                  </a:cubicBezTo>
                  <a:cubicBezTo>
                    <a:pt x="1078" y="21505"/>
                    <a:pt x="2005" y="21580"/>
                    <a:pt x="2908" y="21655"/>
                  </a:cubicBezTo>
                  <a:cubicBezTo>
                    <a:pt x="3810" y="21730"/>
                    <a:pt x="4762" y="21730"/>
                    <a:pt x="5639" y="21906"/>
                  </a:cubicBezTo>
                  <a:cubicBezTo>
                    <a:pt x="5840" y="18297"/>
                    <a:pt x="6015" y="14713"/>
                    <a:pt x="6066" y="11104"/>
                  </a:cubicBezTo>
                  <a:cubicBezTo>
                    <a:pt x="6091" y="9174"/>
                    <a:pt x="6091" y="7269"/>
                    <a:pt x="6091" y="5364"/>
                  </a:cubicBezTo>
                  <a:cubicBezTo>
                    <a:pt x="6091" y="4663"/>
                    <a:pt x="6066" y="3961"/>
                    <a:pt x="6066" y="3259"/>
                  </a:cubicBezTo>
                  <a:cubicBezTo>
                    <a:pt x="6066" y="2983"/>
                    <a:pt x="6316" y="452"/>
                    <a:pt x="6316" y="1"/>
                  </a:cubicBezTo>
                  <a:lnTo>
                    <a:pt x="6316" y="1"/>
                  </a:lnTo>
                  <a:cubicBezTo>
                    <a:pt x="6296" y="42"/>
                    <a:pt x="6259" y="83"/>
                    <a:pt x="6218" y="83"/>
                  </a:cubicBezTo>
                  <a:cubicBezTo>
                    <a:pt x="6209" y="83"/>
                    <a:pt x="6200" y="81"/>
                    <a:pt x="6191" y="76"/>
                  </a:cubicBezTo>
                  <a:cubicBezTo>
                    <a:pt x="6141" y="76"/>
                    <a:pt x="6116" y="76"/>
                    <a:pt x="6066" y="51"/>
                  </a:cubicBezTo>
                  <a:cubicBezTo>
                    <a:pt x="6040" y="51"/>
                    <a:pt x="6015" y="26"/>
                    <a:pt x="6015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1276425" y="1928068"/>
              <a:ext cx="378577" cy="1391130"/>
            </a:xfrm>
            <a:custGeom>
              <a:rect b="b" l="l" r="r" t="t"/>
              <a:pathLst>
                <a:path extrusionOk="0" h="22300" w="6642">
                  <a:moveTo>
                    <a:pt x="6248" y="58"/>
                  </a:moveTo>
                  <a:lnTo>
                    <a:pt x="6248" y="58"/>
                  </a:lnTo>
                  <a:cubicBezTo>
                    <a:pt x="6262" y="64"/>
                    <a:pt x="6270" y="73"/>
                    <a:pt x="6268" y="73"/>
                  </a:cubicBezTo>
                  <a:cubicBezTo>
                    <a:pt x="6266" y="73"/>
                    <a:pt x="6260" y="69"/>
                    <a:pt x="6248" y="58"/>
                  </a:cubicBezTo>
                  <a:close/>
                  <a:moveTo>
                    <a:pt x="6046" y="462"/>
                  </a:moveTo>
                  <a:cubicBezTo>
                    <a:pt x="6073" y="478"/>
                    <a:pt x="6105" y="493"/>
                    <a:pt x="6140" y="502"/>
                  </a:cubicBezTo>
                  <a:lnTo>
                    <a:pt x="6090" y="502"/>
                  </a:lnTo>
                  <a:lnTo>
                    <a:pt x="6173" y="518"/>
                  </a:lnTo>
                  <a:lnTo>
                    <a:pt x="6173" y="518"/>
                  </a:lnTo>
                  <a:cubicBezTo>
                    <a:pt x="6120" y="1295"/>
                    <a:pt x="6032" y="2124"/>
                    <a:pt x="5965" y="2933"/>
                  </a:cubicBezTo>
                  <a:lnTo>
                    <a:pt x="5940" y="3284"/>
                  </a:lnTo>
                  <a:lnTo>
                    <a:pt x="5940" y="3484"/>
                  </a:lnTo>
                  <a:lnTo>
                    <a:pt x="5940" y="3659"/>
                  </a:lnTo>
                  <a:lnTo>
                    <a:pt x="5940" y="4336"/>
                  </a:lnTo>
                  <a:lnTo>
                    <a:pt x="5940" y="5715"/>
                  </a:lnTo>
                  <a:cubicBezTo>
                    <a:pt x="5940" y="7519"/>
                    <a:pt x="5890" y="9349"/>
                    <a:pt x="5915" y="11178"/>
                  </a:cubicBezTo>
                  <a:lnTo>
                    <a:pt x="5739" y="16542"/>
                  </a:lnTo>
                  <a:lnTo>
                    <a:pt x="5614" y="21955"/>
                  </a:lnTo>
                  <a:cubicBezTo>
                    <a:pt x="5589" y="21930"/>
                    <a:pt x="5614" y="21905"/>
                    <a:pt x="5589" y="21905"/>
                  </a:cubicBezTo>
                  <a:lnTo>
                    <a:pt x="5439" y="21855"/>
                  </a:lnTo>
                  <a:lnTo>
                    <a:pt x="5088" y="21805"/>
                  </a:lnTo>
                  <a:cubicBezTo>
                    <a:pt x="4837" y="21780"/>
                    <a:pt x="4612" y="21755"/>
                    <a:pt x="4386" y="21755"/>
                  </a:cubicBezTo>
                  <a:lnTo>
                    <a:pt x="3008" y="21655"/>
                  </a:lnTo>
                  <a:lnTo>
                    <a:pt x="471" y="21516"/>
                  </a:lnTo>
                  <a:lnTo>
                    <a:pt x="471" y="21516"/>
                  </a:lnTo>
                  <a:cubicBezTo>
                    <a:pt x="428" y="19833"/>
                    <a:pt x="452" y="18149"/>
                    <a:pt x="476" y="16441"/>
                  </a:cubicBezTo>
                  <a:cubicBezTo>
                    <a:pt x="551" y="14687"/>
                    <a:pt x="426" y="12933"/>
                    <a:pt x="526" y="11153"/>
                  </a:cubicBezTo>
                  <a:lnTo>
                    <a:pt x="752" y="5865"/>
                  </a:lnTo>
                  <a:cubicBezTo>
                    <a:pt x="800" y="4185"/>
                    <a:pt x="825" y="2483"/>
                    <a:pt x="805" y="802"/>
                  </a:cubicBezTo>
                  <a:lnTo>
                    <a:pt x="805" y="802"/>
                  </a:lnTo>
                  <a:cubicBezTo>
                    <a:pt x="2552" y="790"/>
                    <a:pt x="4299" y="649"/>
                    <a:pt x="6046" y="462"/>
                  </a:cubicBezTo>
                  <a:close/>
                  <a:moveTo>
                    <a:pt x="6090" y="0"/>
                  </a:moveTo>
                  <a:cubicBezTo>
                    <a:pt x="4261" y="201"/>
                    <a:pt x="2406" y="376"/>
                    <a:pt x="577" y="376"/>
                  </a:cubicBezTo>
                  <a:cubicBezTo>
                    <a:pt x="451" y="376"/>
                    <a:pt x="376" y="451"/>
                    <a:pt x="376" y="577"/>
                  </a:cubicBezTo>
                  <a:cubicBezTo>
                    <a:pt x="401" y="2331"/>
                    <a:pt x="376" y="4111"/>
                    <a:pt x="351" y="5865"/>
                  </a:cubicBezTo>
                  <a:cubicBezTo>
                    <a:pt x="351" y="7619"/>
                    <a:pt x="301" y="9399"/>
                    <a:pt x="276" y="11153"/>
                  </a:cubicBezTo>
                  <a:cubicBezTo>
                    <a:pt x="251" y="12908"/>
                    <a:pt x="25" y="14662"/>
                    <a:pt x="50" y="16441"/>
                  </a:cubicBezTo>
                  <a:cubicBezTo>
                    <a:pt x="0" y="18196"/>
                    <a:pt x="0" y="19975"/>
                    <a:pt x="25" y="21730"/>
                  </a:cubicBezTo>
                  <a:cubicBezTo>
                    <a:pt x="25" y="21855"/>
                    <a:pt x="125" y="21955"/>
                    <a:pt x="251" y="21955"/>
                  </a:cubicBezTo>
                  <a:lnTo>
                    <a:pt x="2983" y="22106"/>
                  </a:lnTo>
                  <a:lnTo>
                    <a:pt x="4361" y="22181"/>
                  </a:lnTo>
                  <a:cubicBezTo>
                    <a:pt x="4587" y="22181"/>
                    <a:pt x="4812" y="22206"/>
                    <a:pt x="5038" y="22231"/>
                  </a:cubicBezTo>
                  <a:lnTo>
                    <a:pt x="5363" y="22256"/>
                  </a:lnTo>
                  <a:lnTo>
                    <a:pt x="5539" y="22281"/>
                  </a:lnTo>
                  <a:cubicBezTo>
                    <a:pt x="5589" y="22294"/>
                    <a:pt x="5645" y="22300"/>
                    <a:pt x="5702" y="22300"/>
                  </a:cubicBezTo>
                  <a:cubicBezTo>
                    <a:pt x="5758" y="22300"/>
                    <a:pt x="5815" y="22294"/>
                    <a:pt x="5865" y="22281"/>
                  </a:cubicBezTo>
                  <a:cubicBezTo>
                    <a:pt x="6065" y="18622"/>
                    <a:pt x="6266" y="14888"/>
                    <a:pt x="6416" y="11178"/>
                  </a:cubicBezTo>
                  <a:cubicBezTo>
                    <a:pt x="6441" y="9349"/>
                    <a:pt x="6416" y="7519"/>
                    <a:pt x="6441" y="5690"/>
                  </a:cubicBezTo>
                  <a:lnTo>
                    <a:pt x="6416" y="4336"/>
                  </a:lnTo>
                  <a:lnTo>
                    <a:pt x="6416" y="3634"/>
                  </a:lnTo>
                  <a:lnTo>
                    <a:pt x="6416" y="3484"/>
                  </a:lnTo>
                  <a:lnTo>
                    <a:pt x="6416" y="3334"/>
                  </a:lnTo>
                  <a:lnTo>
                    <a:pt x="6441" y="2983"/>
                  </a:lnTo>
                  <a:cubicBezTo>
                    <a:pt x="6514" y="2081"/>
                    <a:pt x="6611" y="1227"/>
                    <a:pt x="6639" y="306"/>
                  </a:cubicBezTo>
                  <a:lnTo>
                    <a:pt x="6639" y="306"/>
                  </a:lnTo>
                  <a:cubicBezTo>
                    <a:pt x="6640" y="304"/>
                    <a:pt x="6641" y="303"/>
                    <a:pt x="6642" y="301"/>
                  </a:cubicBezTo>
                  <a:lnTo>
                    <a:pt x="6640" y="301"/>
                  </a:lnTo>
                  <a:lnTo>
                    <a:pt x="6640" y="301"/>
                  </a:lnTo>
                  <a:cubicBezTo>
                    <a:pt x="6640" y="276"/>
                    <a:pt x="6641" y="251"/>
                    <a:pt x="6642" y="226"/>
                  </a:cubicBezTo>
                  <a:lnTo>
                    <a:pt x="6191" y="176"/>
                  </a:lnTo>
                  <a:cubicBezTo>
                    <a:pt x="6216" y="75"/>
                    <a:pt x="6266" y="75"/>
                    <a:pt x="6316" y="75"/>
                  </a:cubicBezTo>
                  <a:lnTo>
                    <a:pt x="6341" y="75"/>
                  </a:lnTo>
                  <a:lnTo>
                    <a:pt x="6241" y="50"/>
                  </a:lnTo>
                  <a:cubicBezTo>
                    <a:pt x="6216" y="25"/>
                    <a:pt x="6140" y="0"/>
                    <a:pt x="609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36"/>
          <p:cNvSpPr/>
          <p:nvPr/>
        </p:nvSpPr>
        <p:spPr>
          <a:xfrm flipH="1" rot="-2906227">
            <a:off x="4171859" y="2635740"/>
            <a:ext cx="911110" cy="876867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36"/>
          <p:cNvSpPr/>
          <p:nvPr/>
        </p:nvSpPr>
        <p:spPr>
          <a:xfrm rot="-1160172">
            <a:off x="860373" y="4300075"/>
            <a:ext cx="251710" cy="574784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36"/>
          <p:cNvGrpSpPr/>
          <p:nvPr/>
        </p:nvGrpSpPr>
        <p:grpSpPr>
          <a:xfrm rot="514806">
            <a:off x="5067294" y="3754388"/>
            <a:ext cx="1118061" cy="876421"/>
            <a:chOff x="378575" y="1776375"/>
            <a:chExt cx="737425" cy="578050"/>
          </a:xfrm>
        </p:grpSpPr>
        <p:sp>
          <p:nvSpPr>
            <p:cNvPr id="1294" name="Google Shape;1294;p36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36"/>
          <p:cNvGrpSpPr/>
          <p:nvPr/>
        </p:nvGrpSpPr>
        <p:grpSpPr>
          <a:xfrm rot="-525446">
            <a:off x="637049" y="502313"/>
            <a:ext cx="1299940" cy="282304"/>
            <a:chOff x="256250" y="3704650"/>
            <a:chExt cx="960300" cy="231700"/>
          </a:xfrm>
        </p:grpSpPr>
        <p:sp>
          <p:nvSpPr>
            <p:cNvPr id="1307" name="Google Shape;1307;p36"/>
            <p:cNvSpPr/>
            <p:nvPr/>
          </p:nvSpPr>
          <p:spPr>
            <a:xfrm>
              <a:off x="256250" y="3704650"/>
              <a:ext cx="960300" cy="231700"/>
            </a:xfrm>
            <a:custGeom>
              <a:rect b="b" l="l" r="r" t="t"/>
              <a:pathLst>
                <a:path extrusionOk="0" h="9268" w="38412">
                  <a:moveTo>
                    <a:pt x="8751" y="5314"/>
                  </a:moveTo>
                  <a:cubicBezTo>
                    <a:pt x="8815" y="5460"/>
                    <a:pt x="8848" y="5620"/>
                    <a:pt x="8833" y="5802"/>
                  </a:cubicBezTo>
                  <a:cubicBezTo>
                    <a:pt x="8812" y="6170"/>
                    <a:pt x="8527" y="6320"/>
                    <a:pt x="8416" y="6615"/>
                  </a:cubicBezTo>
                  <a:cubicBezTo>
                    <a:pt x="8409" y="6619"/>
                    <a:pt x="8405" y="6626"/>
                    <a:pt x="8398" y="6633"/>
                  </a:cubicBezTo>
                  <a:cubicBezTo>
                    <a:pt x="8420" y="6177"/>
                    <a:pt x="8552" y="5734"/>
                    <a:pt x="8751" y="5314"/>
                  </a:cubicBezTo>
                  <a:close/>
                  <a:moveTo>
                    <a:pt x="6922" y="2504"/>
                  </a:moveTo>
                  <a:cubicBezTo>
                    <a:pt x="4544" y="2504"/>
                    <a:pt x="2258" y="3684"/>
                    <a:pt x="693" y="5431"/>
                  </a:cubicBezTo>
                  <a:cubicBezTo>
                    <a:pt x="1" y="6205"/>
                    <a:pt x="800" y="6908"/>
                    <a:pt x="1605" y="6908"/>
                  </a:cubicBezTo>
                  <a:cubicBezTo>
                    <a:pt x="1926" y="6908"/>
                    <a:pt x="2251" y="6797"/>
                    <a:pt x="2482" y="6537"/>
                  </a:cubicBezTo>
                  <a:cubicBezTo>
                    <a:pt x="3381" y="5535"/>
                    <a:pt x="4875" y="4533"/>
                    <a:pt x="6359" y="4383"/>
                  </a:cubicBezTo>
                  <a:cubicBezTo>
                    <a:pt x="6537" y="3716"/>
                    <a:pt x="6837" y="3081"/>
                    <a:pt x="7247" y="2515"/>
                  </a:cubicBezTo>
                  <a:cubicBezTo>
                    <a:pt x="7136" y="2507"/>
                    <a:pt x="7029" y="2504"/>
                    <a:pt x="6922" y="2504"/>
                  </a:cubicBezTo>
                  <a:close/>
                  <a:moveTo>
                    <a:pt x="32981" y="2700"/>
                  </a:moveTo>
                  <a:cubicBezTo>
                    <a:pt x="32446" y="2928"/>
                    <a:pt x="32000" y="3395"/>
                    <a:pt x="31576" y="3769"/>
                  </a:cubicBezTo>
                  <a:cubicBezTo>
                    <a:pt x="31447" y="3884"/>
                    <a:pt x="31319" y="3998"/>
                    <a:pt x="31190" y="4112"/>
                  </a:cubicBezTo>
                  <a:cubicBezTo>
                    <a:pt x="31220" y="4187"/>
                    <a:pt x="31244" y="4266"/>
                    <a:pt x="31262" y="4347"/>
                  </a:cubicBezTo>
                  <a:cubicBezTo>
                    <a:pt x="31362" y="4732"/>
                    <a:pt x="31455" y="6037"/>
                    <a:pt x="30930" y="6213"/>
                  </a:cubicBezTo>
                  <a:cubicBezTo>
                    <a:pt x="30848" y="6237"/>
                    <a:pt x="30777" y="6251"/>
                    <a:pt x="30713" y="6251"/>
                  </a:cubicBezTo>
                  <a:cubicBezTo>
                    <a:pt x="30135" y="6251"/>
                    <a:pt x="30274" y="5235"/>
                    <a:pt x="30417" y="4796"/>
                  </a:cubicBezTo>
                  <a:lnTo>
                    <a:pt x="30417" y="4796"/>
                  </a:lnTo>
                  <a:cubicBezTo>
                    <a:pt x="30206" y="4985"/>
                    <a:pt x="29992" y="5175"/>
                    <a:pt x="29778" y="5364"/>
                  </a:cubicBezTo>
                  <a:cubicBezTo>
                    <a:pt x="29604" y="5520"/>
                    <a:pt x="29401" y="5585"/>
                    <a:pt x="29190" y="5585"/>
                  </a:cubicBezTo>
                  <a:cubicBezTo>
                    <a:pt x="28759" y="5585"/>
                    <a:pt x="28310" y="5303"/>
                    <a:pt x="28067" y="4932"/>
                  </a:cubicBezTo>
                  <a:lnTo>
                    <a:pt x="28067" y="4932"/>
                  </a:lnTo>
                  <a:cubicBezTo>
                    <a:pt x="27849" y="5849"/>
                    <a:pt x="27989" y="6794"/>
                    <a:pt x="28769" y="7571"/>
                  </a:cubicBezTo>
                  <a:cubicBezTo>
                    <a:pt x="29273" y="8070"/>
                    <a:pt x="29897" y="8291"/>
                    <a:pt x="30524" y="8291"/>
                  </a:cubicBezTo>
                  <a:cubicBezTo>
                    <a:pt x="31526" y="8291"/>
                    <a:pt x="32538" y="7724"/>
                    <a:pt x="33088" y="6822"/>
                  </a:cubicBezTo>
                  <a:cubicBezTo>
                    <a:pt x="33879" y="5528"/>
                    <a:pt x="33730" y="3941"/>
                    <a:pt x="32981" y="2700"/>
                  </a:cubicBezTo>
                  <a:close/>
                  <a:moveTo>
                    <a:pt x="25671" y="2732"/>
                  </a:moveTo>
                  <a:lnTo>
                    <a:pt x="25671" y="2732"/>
                  </a:lnTo>
                  <a:cubicBezTo>
                    <a:pt x="24954" y="2989"/>
                    <a:pt x="24288" y="3356"/>
                    <a:pt x="23678" y="3812"/>
                  </a:cubicBezTo>
                  <a:cubicBezTo>
                    <a:pt x="23767" y="4176"/>
                    <a:pt x="23770" y="4576"/>
                    <a:pt x="23696" y="4972"/>
                  </a:cubicBezTo>
                  <a:cubicBezTo>
                    <a:pt x="23603" y="5456"/>
                    <a:pt x="23371" y="6095"/>
                    <a:pt x="22972" y="6419"/>
                  </a:cubicBezTo>
                  <a:cubicBezTo>
                    <a:pt x="22779" y="6572"/>
                    <a:pt x="22590" y="6641"/>
                    <a:pt x="22419" y="6641"/>
                  </a:cubicBezTo>
                  <a:cubicBezTo>
                    <a:pt x="22020" y="6641"/>
                    <a:pt x="21713" y="6273"/>
                    <a:pt x="21695" y="5777"/>
                  </a:cubicBezTo>
                  <a:cubicBezTo>
                    <a:pt x="21517" y="5930"/>
                    <a:pt x="21310" y="6045"/>
                    <a:pt x="21036" y="6077"/>
                  </a:cubicBezTo>
                  <a:cubicBezTo>
                    <a:pt x="20954" y="6088"/>
                    <a:pt x="20868" y="6095"/>
                    <a:pt x="20782" y="6095"/>
                  </a:cubicBezTo>
                  <a:cubicBezTo>
                    <a:pt x="20319" y="6095"/>
                    <a:pt x="19830" y="5948"/>
                    <a:pt x="19423" y="5742"/>
                  </a:cubicBezTo>
                  <a:lnTo>
                    <a:pt x="19423" y="5742"/>
                  </a:lnTo>
                  <a:cubicBezTo>
                    <a:pt x="19356" y="7039"/>
                    <a:pt x="20137" y="8259"/>
                    <a:pt x="21553" y="8548"/>
                  </a:cubicBezTo>
                  <a:cubicBezTo>
                    <a:pt x="21816" y="8601"/>
                    <a:pt x="22070" y="8630"/>
                    <a:pt x="22312" y="8630"/>
                  </a:cubicBezTo>
                  <a:cubicBezTo>
                    <a:pt x="25157" y="8630"/>
                    <a:pt x="26641" y="5143"/>
                    <a:pt x="25671" y="2732"/>
                  </a:cubicBezTo>
                  <a:close/>
                  <a:moveTo>
                    <a:pt x="34660" y="1"/>
                  </a:moveTo>
                  <a:cubicBezTo>
                    <a:pt x="33504" y="1"/>
                    <a:pt x="32306" y="432"/>
                    <a:pt x="31269" y="1057"/>
                  </a:cubicBezTo>
                  <a:cubicBezTo>
                    <a:pt x="30317" y="522"/>
                    <a:pt x="29244" y="297"/>
                    <a:pt x="28160" y="297"/>
                  </a:cubicBezTo>
                  <a:cubicBezTo>
                    <a:pt x="27222" y="297"/>
                    <a:pt x="26277" y="464"/>
                    <a:pt x="25393" y="749"/>
                  </a:cubicBezTo>
                  <a:cubicBezTo>
                    <a:pt x="25061" y="853"/>
                    <a:pt x="24708" y="978"/>
                    <a:pt x="24344" y="1116"/>
                  </a:cubicBezTo>
                  <a:cubicBezTo>
                    <a:pt x="24081" y="950"/>
                    <a:pt x="23785" y="810"/>
                    <a:pt x="23457" y="707"/>
                  </a:cubicBezTo>
                  <a:cubicBezTo>
                    <a:pt x="22922" y="539"/>
                    <a:pt x="22344" y="468"/>
                    <a:pt x="21752" y="468"/>
                  </a:cubicBezTo>
                  <a:cubicBezTo>
                    <a:pt x="20144" y="468"/>
                    <a:pt x="18418" y="999"/>
                    <a:pt x="17073" y="1595"/>
                  </a:cubicBezTo>
                  <a:cubicBezTo>
                    <a:pt x="17035" y="1613"/>
                    <a:pt x="16992" y="1630"/>
                    <a:pt x="16953" y="1651"/>
                  </a:cubicBezTo>
                  <a:cubicBezTo>
                    <a:pt x="15929" y="821"/>
                    <a:pt x="14596" y="422"/>
                    <a:pt x="13230" y="422"/>
                  </a:cubicBezTo>
                  <a:cubicBezTo>
                    <a:pt x="11928" y="422"/>
                    <a:pt x="10602" y="782"/>
                    <a:pt x="9475" y="1477"/>
                  </a:cubicBezTo>
                  <a:cubicBezTo>
                    <a:pt x="10092" y="1712"/>
                    <a:pt x="10591" y="2173"/>
                    <a:pt x="10210" y="2486"/>
                  </a:cubicBezTo>
                  <a:cubicBezTo>
                    <a:pt x="8841" y="3613"/>
                    <a:pt x="8202" y="5271"/>
                    <a:pt x="8420" y="6968"/>
                  </a:cubicBezTo>
                  <a:cubicBezTo>
                    <a:pt x="8833" y="7214"/>
                    <a:pt x="9080" y="7556"/>
                    <a:pt x="8787" y="7824"/>
                  </a:cubicBezTo>
                  <a:cubicBezTo>
                    <a:pt x="8687" y="7913"/>
                    <a:pt x="8588" y="8006"/>
                    <a:pt x="8491" y="8095"/>
                  </a:cubicBezTo>
                  <a:cubicBezTo>
                    <a:pt x="8331" y="8241"/>
                    <a:pt x="8117" y="8302"/>
                    <a:pt x="7882" y="8302"/>
                  </a:cubicBezTo>
                  <a:cubicBezTo>
                    <a:pt x="7271" y="8302"/>
                    <a:pt x="6544" y="7881"/>
                    <a:pt x="6402" y="7393"/>
                  </a:cubicBezTo>
                  <a:cubicBezTo>
                    <a:pt x="6241" y="6855"/>
                    <a:pt x="6170" y="6309"/>
                    <a:pt x="6173" y="5767"/>
                  </a:cubicBezTo>
                  <a:lnTo>
                    <a:pt x="6173" y="5767"/>
                  </a:lnTo>
                  <a:cubicBezTo>
                    <a:pt x="5995" y="6458"/>
                    <a:pt x="5999" y="7150"/>
                    <a:pt x="6305" y="7774"/>
                  </a:cubicBezTo>
                  <a:cubicBezTo>
                    <a:pt x="6680" y="8545"/>
                    <a:pt x="7264" y="8851"/>
                    <a:pt x="7899" y="8851"/>
                  </a:cubicBezTo>
                  <a:cubicBezTo>
                    <a:pt x="9144" y="8851"/>
                    <a:pt x="10574" y="7674"/>
                    <a:pt x="10951" y="6516"/>
                  </a:cubicBezTo>
                  <a:cubicBezTo>
                    <a:pt x="11369" y="5250"/>
                    <a:pt x="10908" y="4230"/>
                    <a:pt x="10071" y="3534"/>
                  </a:cubicBezTo>
                  <a:cubicBezTo>
                    <a:pt x="10916" y="2768"/>
                    <a:pt x="12014" y="2262"/>
                    <a:pt x="13123" y="2262"/>
                  </a:cubicBezTo>
                  <a:cubicBezTo>
                    <a:pt x="13729" y="2262"/>
                    <a:pt x="14339" y="2415"/>
                    <a:pt x="14913" y="2754"/>
                  </a:cubicBezTo>
                  <a:cubicBezTo>
                    <a:pt x="14952" y="2778"/>
                    <a:pt x="14995" y="2803"/>
                    <a:pt x="15034" y="2832"/>
                  </a:cubicBezTo>
                  <a:cubicBezTo>
                    <a:pt x="14047" y="3634"/>
                    <a:pt x="13270" y="4679"/>
                    <a:pt x="13051" y="5948"/>
                  </a:cubicBezTo>
                  <a:cubicBezTo>
                    <a:pt x="12759" y="7668"/>
                    <a:pt x="13971" y="9268"/>
                    <a:pt x="15630" y="9268"/>
                  </a:cubicBezTo>
                  <a:cubicBezTo>
                    <a:pt x="15880" y="9268"/>
                    <a:pt x="16136" y="9233"/>
                    <a:pt x="16400" y="9154"/>
                  </a:cubicBezTo>
                  <a:cubicBezTo>
                    <a:pt x="18372" y="8583"/>
                    <a:pt x="19106" y="6220"/>
                    <a:pt x="18657" y="4398"/>
                  </a:cubicBezTo>
                  <a:cubicBezTo>
                    <a:pt x="18628" y="4279"/>
                    <a:pt x="18597" y="4166"/>
                    <a:pt x="18561" y="4055"/>
                  </a:cubicBezTo>
                  <a:cubicBezTo>
                    <a:pt x="17773" y="4273"/>
                    <a:pt x="17056" y="4715"/>
                    <a:pt x="16507" y="5314"/>
                  </a:cubicBezTo>
                  <a:cubicBezTo>
                    <a:pt x="16535" y="5596"/>
                    <a:pt x="16525" y="5884"/>
                    <a:pt x="16471" y="6155"/>
                  </a:cubicBezTo>
                  <a:cubicBezTo>
                    <a:pt x="16425" y="6373"/>
                    <a:pt x="16354" y="6715"/>
                    <a:pt x="16189" y="6876"/>
                  </a:cubicBezTo>
                  <a:cubicBezTo>
                    <a:pt x="16036" y="7026"/>
                    <a:pt x="15872" y="7097"/>
                    <a:pt x="15726" y="7097"/>
                  </a:cubicBezTo>
                  <a:cubicBezTo>
                    <a:pt x="15666" y="7097"/>
                    <a:pt x="15605" y="7082"/>
                    <a:pt x="15548" y="7054"/>
                  </a:cubicBezTo>
                  <a:cubicBezTo>
                    <a:pt x="15537" y="7104"/>
                    <a:pt x="15523" y="7157"/>
                    <a:pt x="15512" y="7207"/>
                  </a:cubicBezTo>
                  <a:cubicBezTo>
                    <a:pt x="15473" y="7378"/>
                    <a:pt x="15337" y="7446"/>
                    <a:pt x="15148" y="7446"/>
                  </a:cubicBezTo>
                  <a:cubicBezTo>
                    <a:pt x="14542" y="7446"/>
                    <a:pt x="13412" y="6700"/>
                    <a:pt x="13515" y="6244"/>
                  </a:cubicBezTo>
                  <a:cubicBezTo>
                    <a:pt x="14007" y="4034"/>
                    <a:pt x="15947" y="2461"/>
                    <a:pt x="18207" y="2461"/>
                  </a:cubicBezTo>
                  <a:cubicBezTo>
                    <a:pt x="18276" y="2461"/>
                    <a:pt x="18343" y="2461"/>
                    <a:pt x="18411" y="2464"/>
                  </a:cubicBezTo>
                  <a:cubicBezTo>
                    <a:pt x="18750" y="2479"/>
                    <a:pt x="19099" y="2611"/>
                    <a:pt x="19402" y="2803"/>
                  </a:cubicBezTo>
                  <a:cubicBezTo>
                    <a:pt x="20083" y="2607"/>
                    <a:pt x="20924" y="2383"/>
                    <a:pt x="21681" y="2383"/>
                  </a:cubicBezTo>
                  <a:lnTo>
                    <a:pt x="21798" y="2383"/>
                  </a:lnTo>
                  <a:cubicBezTo>
                    <a:pt x="20900" y="2974"/>
                    <a:pt x="20133" y="3702"/>
                    <a:pt x="19720" y="4579"/>
                  </a:cubicBezTo>
                  <a:cubicBezTo>
                    <a:pt x="19627" y="4779"/>
                    <a:pt x="19555" y="4982"/>
                    <a:pt x="19506" y="5186"/>
                  </a:cubicBezTo>
                  <a:cubicBezTo>
                    <a:pt x="19538" y="5181"/>
                    <a:pt x="19573" y="5181"/>
                    <a:pt x="19609" y="5178"/>
                  </a:cubicBezTo>
                  <a:cubicBezTo>
                    <a:pt x="19998" y="4861"/>
                    <a:pt x="20390" y="4233"/>
                    <a:pt x="20693" y="3941"/>
                  </a:cubicBezTo>
                  <a:cubicBezTo>
                    <a:pt x="21074" y="3573"/>
                    <a:pt x="21481" y="3235"/>
                    <a:pt x="21920" y="2939"/>
                  </a:cubicBezTo>
                  <a:cubicBezTo>
                    <a:pt x="22833" y="2319"/>
                    <a:pt x="23849" y="1912"/>
                    <a:pt x="24933" y="1723"/>
                  </a:cubicBezTo>
                  <a:cubicBezTo>
                    <a:pt x="25072" y="1698"/>
                    <a:pt x="25218" y="1687"/>
                    <a:pt x="25364" y="1687"/>
                  </a:cubicBezTo>
                  <a:cubicBezTo>
                    <a:pt x="25749" y="1687"/>
                    <a:pt x="26156" y="1766"/>
                    <a:pt x="26491" y="1916"/>
                  </a:cubicBezTo>
                  <a:cubicBezTo>
                    <a:pt x="26580" y="1955"/>
                    <a:pt x="26947" y="2151"/>
                    <a:pt x="26983" y="2297"/>
                  </a:cubicBezTo>
                  <a:cubicBezTo>
                    <a:pt x="27336" y="2226"/>
                    <a:pt x="27685" y="2186"/>
                    <a:pt x="28035" y="2186"/>
                  </a:cubicBezTo>
                  <a:cubicBezTo>
                    <a:pt x="28534" y="2186"/>
                    <a:pt x="29026" y="2268"/>
                    <a:pt x="29497" y="2461"/>
                  </a:cubicBezTo>
                  <a:cubicBezTo>
                    <a:pt x="29365" y="2600"/>
                    <a:pt x="29233" y="2747"/>
                    <a:pt x="29108" y="2903"/>
                  </a:cubicBezTo>
                  <a:cubicBezTo>
                    <a:pt x="30153" y="1916"/>
                    <a:pt x="31258" y="910"/>
                    <a:pt x="32649" y="611"/>
                  </a:cubicBezTo>
                  <a:cubicBezTo>
                    <a:pt x="32721" y="596"/>
                    <a:pt x="32795" y="589"/>
                    <a:pt x="32863" y="589"/>
                  </a:cubicBezTo>
                  <a:cubicBezTo>
                    <a:pt x="33587" y="589"/>
                    <a:pt x="34136" y="1366"/>
                    <a:pt x="34018" y="1962"/>
                  </a:cubicBezTo>
                  <a:cubicBezTo>
                    <a:pt x="34161" y="1937"/>
                    <a:pt x="34300" y="1923"/>
                    <a:pt x="34436" y="1923"/>
                  </a:cubicBezTo>
                  <a:lnTo>
                    <a:pt x="34478" y="1923"/>
                  </a:lnTo>
                  <a:cubicBezTo>
                    <a:pt x="36229" y="1962"/>
                    <a:pt x="36147" y="4319"/>
                    <a:pt x="36147" y="5531"/>
                  </a:cubicBezTo>
                  <a:cubicBezTo>
                    <a:pt x="36147" y="6073"/>
                    <a:pt x="36582" y="6320"/>
                    <a:pt x="37071" y="6320"/>
                  </a:cubicBezTo>
                  <a:cubicBezTo>
                    <a:pt x="37698" y="6320"/>
                    <a:pt x="38412" y="5913"/>
                    <a:pt x="38412" y="5214"/>
                  </a:cubicBezTo>
                  <a:cubicBezTo>
                    <a:pt x="38412" y="3103"/>
                    <a:pt x="37916" y="539"/>
                    <a:pt x="35459" y="76"/>
                  </a:cubicBezTo>
                  <a:cubicBezTo>
                    <a:pt x="35199" y="25"/>
                    <a:pt x="34931" y="1"/>
                    <a:pt x="3466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410575" y="3737725"/>
              <a:ext cx="82550" cy="111100"/>
            </a:xfrm>
            <a:custGeom>
              <a:rect b="b" l="l" r="r" t="t"/>
              <a:pathLst>
                <a:path extrusionOk="0" h="4444" w="3302">
                  <a:moveTo>
                    <a:pt x="2561" y="1"/>
                  </a:moveTo>
                  <a:cubicBezTo>
                    <a:pt x="2357" y="1"/>
                    <a:pt x="2179" y="47"/>
                    <a:pt x="2051" y="150"/>
                  </a:cubicBezTo>
                  <a:cubicBezTo>
                    <a:pt x="1676" y="457"/>
                    <a:pt x="1352" y="810"/>
                    <a:pt x="1074" y="1192"/>
                  </a:cubicBezTo>
                  <a:cubicBezTo>
                    <a:pt x="1127" y="1192"/>
                    <a:pt x="1180" y="1195"/>
                    <a:pt x="1238" y="1199"/>
                  </a:cubicBezTo>
                  <a:cubicBezTo>
                    <a:pt x="1462" y="1217"/>
                    <a:pt x="1691" y="1245"/>
                    <a:pt x="1919" y="1295"/>
                  </a:cubicBezTo>
                  <a:cubicBezTo>
                    <a:pt x="2118" y="1085"/>
                    <a:pt x="2318" y="896"/>
                    <a:pt x="2507" y="735"/>
                  </a:cubicBezTo>
                  <a:cubicBezTo>
                    <a:pt x="2757" y="521"/>
                    <a:pt x="3024" y="328"/>
                    <a:pt x="3302" y="154"/>
                  </a:cubicBezTo>
                  <a:cubicBezTo>
                    <a:pt x="3060" y="61"/>
                    <a:pt x="2796" y="1"/>
                    <a:pt x="2561" y="1"/>
                  </a:cubicBezTo>
                  <a:close/>
                  <a:moveTo>
                    <a:pt x="560" y="3042"/>
                  </a:moveTo>
                  <a:cubicBezTo>
                    <a:pt x="435" y="3042"/>
                    <a:pt x="310" y="3050"/>
                    <a:pt x="186" y="3060"/>
                  </a:cubicBezTo>
                  <a:cubicBezTo>
                    <a:pt x="68" y="3509"/>
                    <a:pt x="4" y="3977"/>
                    <a:pt x="0" y="4444"/>
                  </a:cubicBezTo>
                  <a:cubicBezTo>
                    <a:pt x="122" y="3970"/>
                    <a:pt x="332" y="3495"/>
                    <a:pt x="593" y="304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410475" y="3741550"/>
              <a:ext cx="110550" cy="170650"/>
            </a:xfrm>
            <a:custGeom>
              <a:rect b="b" l="l" r="r" t="t"/>
              <a:pathLst>
                <a:path extrusionOk="0" h="6826" w="4422">
                  <a:moveTo>
                    <a:pt x="3306" y="1"/>
                  </a:moveTo>
                  <a:cubicBezTo>
                    <a:pt x="3028" y="175"/>
                    <a:pt x="2761" y="368"/>
                    <a:pt x="2511" y="582"/>
                  </a:cubicBezTo>
                  <a:cubicBezTo>
                    <a:pt x="2322" y="743"/>
                    <a:pt x="2122" y="932"/>
                    <a:pt x="1923" y="1142"/>
                  </a:cubicBezTo>
                  <a:cubicBezTo>
                    <a:pt x="1695" y="1092"/>
                    <a:pt x="1466" y="1064"/>
                    <a:pt x="1242" y="1046"/>
                  </a:cubicBezTo>
                  <a:cubicBezTo>
                    <a:pt x="1184" y="1042"/>
                    <a:pt x="1131" y="1039"/>
                    <a:pt x="1078" y="1039"/>
                  </a:cubicBezTo>
                  <a:cubicBezTo>
                    <a:pt x="668" y="1605"/>
                    <a:pt x="368" y="2240"/>
                    <a:pt x="190" y="2907"/>
                  </a:cubicBezTo>
                  <a:cubicBezTo>
                    <a:pt x="314" y="2897"/>
                    <a:pt x="439" y="2889"/>
                    <a:pt x="564" y="2889"/>
                  </a:cubicBezTo>
                  <a:lnTo>
                    <a:pt x="597" y="2889"/>
                  </a:lnTo>
                  <a:cubicBezTo>
                    <a:pt x="336" y="3342"/>
                    <a:pt x="126" y="3817"/>
                    <a:pt x="4" y="4291"/>
                  </a:cubicBezTo>
                  <a:cubicBezTo>
                    <a:pt x="1" y="4833"/>
                    <a:pt x="72" y="5379"/>
                    <a:pt x="233" y="5917"/>
                  </a:cubicBezTo>
                  <a:cubicBezTo>
                    <a:pt x="375" y="6405"/>
                    <a:pt x="1102" y="6826"/>
                    <a:pt x="1713" y="6826"/>
                  </a:cubicBezTo>
                  <a:cubicBezTo>
                    <a:pt x="1948" y="6826"/>
                    <a:pt x="2162" y="6765"/>
                    <a:pt x="2322" y="6619"/>
                  </a:cubicBezTo>
                  <a:cubicBezTo>
                    <a:pt x="2419" y="6530"/>
                    <a:pt x="2518" y="6437"/>
                    <a:pt x="2618" y="6348"/>
                  </a:cubicBezTo>
                  <a:cubicBezTo>
                    <a:pt x="2911" y="6080"/>
                    <a:pt x="2664" y="5738"/>
                    <a:pt x="2251" y="5492"/>
                  </a:cubicBezTo>
                  <a:cubicBezTo>
                    <a:pt x="2033" y="3795"/>
                    <a:pt x="2672" y="2137"/>
                    <a:pt x="4041" y="1010"/>
                  </a:cubicBezTo>
                  <a:cubicBezTo>
                    <a:pt x="4422" y="697"/>
                    <a:pt x="3923" y="236"/>
                    <a:pt x="330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637600" y="3774725"/>
              <a:ext cx="127450" cy="106275"/>
            </a:xfrm>
            <a:custGeom>
              <a:rect b="b" l="l" r="r" t="t"/>
              <a:pathLst>
                <a:path extrusionOk="0" h="4251" w="5098">
                  <a:moveTo>
                    <a:pt x="4148" y="0"/>
                  </a:moveTo>
                  <a:cubicBezTo>
                    <a:pt x="4120" y="8"/>
                    <a:pt x="4092" y="15"/>
                    <a:pt x="4066" y="22"/>
                  </a:cubicBezTo>
                  <a:cubicBezTo>
                    <a:pt x="3724" y="122"/>
                    <a:pt x="3346" y="250"/>
                    <a:pt x="2964" y="407"/>
                  </a:cubicBezTo>
                  <a:cubicBezTo>
                    <a:pt x="3100" y="671"/>
                    <a:pt x="3214" y="953"/>
                    <a:pt x="3307" y="1252"/>
                  </a:cubicBezTo>
                  <a:cubicBezTo>
                    <a:pt x="3664" y="1152"/>
                    <a:pt x="4034" y="1102"/>
                    <a:pt x="4412" y="1102"/>
                  </a:cubicBezTo>
                  <a:cubicBezTo>
                    <a:pt x="4469" y="1102"/>
                    <a:pt x="4526" y="1102"/>
                    <a:pt x="4584" y="1106"/>
                  </a:cubicBezTo>
                  <a:lnTo>
                    <a:pt x="4612" y="1106"/>
                  </a:lnTo>
                  <a:cubicBezTo>
                    <a:pt x="5097" y="1106"/>
                    <a:pt x="4729" y="521"/>
                    <a:pt x="4573" y="354"/>
                  </a:cubicBezTo>
                  <a:cubicBezTo>
                    <a:pt x="4451" y="222"/>
                    <a:pt x="4306" y="104"/>
                    <a:pt x="4148" y="0"/>
                  </a:cubicBezTo>
                  <a:close/>
                  <a:moveTo>
                    <a:pt x="1024" y="1577"/>
                  </a:moveTo>
                  <a:cubicBezTo>
                    <a:pt x="450" y="2100"/>
                    <a:pt x="48" y="2750"/>
                    <a:pt x="15" y="3538"/>
                  </a:cubicBezTo>
                  <a:cubicBezTo>
                    <a:pt x="1" y="3923"/>
                    <a:pt x="119" y="4162"/>
                    <a:pt x="294" y="4251"/>
                  </a:cubicBezTo>
                  <a:cubicBezTo>
                    <a:pt x="468" y="3591"/>
                    <a:pt x="807" y="2999"/>
                    <a:pt x="1253" y="2511"/>
                  </a:cubicBezTo>
                  <a:cubicBezTo>
                    <a:pt x="1238" y="2372"/>
                    <a:pt x="1217" y="2233"/>
                    <a:pt x="1189" y="2100"/>
                  </a:cubicBezTo>
                  <a:cubicBezTo>
                    <a:pt x="1149" y="1922"/>
                    <a:pt x="1096" y="1748"/>
                    <a:pt x="1024" y="1577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591525" y="3766150"/>
              <a:ext cx="149800" cy="124650"/>
            </a:xfrm>
            <a:custGeom>
              <a:rect b="b" l="l" r="r" t="t"/>
              <a:pathLst>
                <a:path extrusionOk="0" h="4986" w="5992">
                  <a:moveTo>
                    <a:pt x="4796" y="1"/>
                  </a:moveTo>
                  <a:cubicBezTo>
                    <a:pt x="2536" y="1"/>
                    <a:pt x="596" y="1574"/>
                    <a:pt x="104" y="3784"/>
                  </a:cubicBezTo>
                  <a:cubicBezTo>
                    <a:pt x="1" y="4240"/>
                    <a:pt x="1131" y="4986"/>
                    <a:pt x="1737" y="4986"/>
                  </a:cubicBezTo>
                  <a:cubicBezTo>
                    <a:pt x="1926" y="4986"/>
                    <a:pt x="2062" y="4918"/>
                    <a:pt x="2101" y="4747"/>
                  </a:cubicBezTo>
                  <a:cubicBezTo>
                    <a:pt x="2112" y="4697"/>
                    <a:pt x="2126" y="4644"/>
                    <a:pt x="2137" y="4594"/>
                  </a:cubicBezTo>
                  <a:cubicBezTo>
                    <a:pt x="1962" y="4505"/>
                    <a:pt x="1844" y="4266"/>
                    <a:pt x="1858" y="3881"/>
                  </a:cubicBezTo>
                  <a:cubicBezTo>
                    <a:pt x="1891" y="3093"/>
                    <a:pt x="2293" y="2443"/>
                    <a:pt x="2867" y="1920"/>
                  </a:cubicBezTo>
                  <a:cubicBezTo>
                    <a:pt x="2939" y="2091"/>
                    <a:pt x="2992" y="2265"/>
                    <a:pt x="3032" y="2443"/>
                  </a:cubicBezTo>
                  <a:cubicBezTo>
                    <a:pt x="3060" y="2576"/>
                    <a:pt x="3081" y="2715"/>
                    <a:pt x="3096" y="2854"/>
                  </a:cubicBezTo>
                  <a:cubicBezTo>
                    <a:pt x="3645" y="2255"/>
                    <a:pt x="4362" y="1813"/>
                    <a:pt x="5150" y="1595"/>
                  </a:cubicBezTo>
                  <a:cubicBezTo>
                    <a:pt x="5057" y="1296"/>
                    <a:pt x="4943" y="1014"/>
                    <a:pt x="4807" y="750"/>
                  </a:cubicBezTo>
                  <a:cubicBezTo>
                    <a:pt x="5189" y="593"/>
                    <a:pt x="5567" y="465"/>
                    <a:pt x="5909" y="365"/>
                  </a:cubicBezTo>
                  <a:cubicBezTo>
                    <a:pt x="5935" y="358"/>
                    <a:pt x="5963" y="351"/>
                    <a:pt x="5991" y="343"/>
                  </a:cubicBezTo>
                  <a:cubicBezTo>
                    <a:pt x="5688" y="151"/>
                    <a:pt x="5339" y="19"/>
                    <a:pt x="5000" y="4"/>
                  </a:cubicBezTo>
                  <a:cubicBezTo>
                    <a:pt x="4932" y="1"/>
                    <a:pt x="4865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28000" y="3762075"/>
              <a:ext cx="203275" cy="87025"/>
            </a:xfrm>
            <a:custGeom>
              <a:rect b="b" l="l" r="r" t="t"/>
              <a:pathLst>
                <a:path extrusionOk="0" h="3481" w="8131">
                  <a:moveTo>
                    <a:pt x="8113" y="0"/>
                  </a:moveTo>
                  <a:lnTo>
                    <a:pt x="8113" y="0"/>
                  </a:lnTo>
                  <a:cubicBezTo>
                    <a:pt x="7668" y="86"/>
                    <a:pt x="7218" y="225"/>
                    <a:pt x="6783" y="389"/>
                  </a:cubicBezTo>
                  <a:cubicBezTo>
                    <a:pt x="6790" y="407"/>
                    <a:pt x="6797" y="421"/>
                    <a:pt x="6801" y="435"/>
                  </a:cubicBezTo>
                  <a:cubicBezTo>
                    <a:pt x="7164" y="307"/>
                    <a:pt x="7543" y="207"/>
                    <a:pt x="7935" y="139"/>
                  </a:cubicBezTo>
                  <a:cubicBezTo>
                    <a:pt x="8084" y="114"/>
                    <a:pt x="8131" y="60"/>
                    <a:pt x="8113" y="0"/>
                  </a:cubicBezTo>
                  <a:close/>
                  <a:moveTo>
                    <a:pt x="636" y="2889"/>
                  </a:moveTo>
                  <a:cubicBezTo>
                    <a:pt x="589" y="2896"/>
                    <a:pt x="547" y="2902"/>
                    <a:pt x="504" y="2914"/>
                  </a:cubicBezTo>
                  <a:cubicBezTo>
                    <a:pt x="133" y="3003"/>
                    <a:pt x="1" y="3131"/>
                    <a:pt x="415" y="3370"/>
                  </a:cubicBezTo>
                  <a:cubicBezTo>
                    <a:pt x="461" y="3394"/>
                    <a:pt x="507" y="3419"/>
                    <a:pt x="553" y="3445"/>
                  </a:cubicBezTo>
                  <a:cubicBezTo>
                    <a:pt x="565" y="3259"/>
                    <a:pt x="593" y="3074"/>
                    <a:pt x="636" y="2889"/>
                  </a:cubicBezTo>
                  <a:close/>
                  <a:moveTo>
                    <a:pt x="4765" y="1359"/>
                  </a:moveTo>
                  <a:lnTo>
                    <a:pt x="4758" y="1365"/>
                  </a:lnTo>
                  <a:cubicBezTo>
                    <a:pt x="4013" y="1783"/>
                    <a:pt x="2850" y="2418"/>
                    <a:pt x="2825" y="3409"/>
                  </a:cubicBezTo>
                  <a:lnTo>
                    <a:pt x="2825" y="3480"/>
                  </a:lnTo>
                  <a:cubicBezTo>
                    <a:pt x="3099" y="3245"/>
                    <a:pt x="3306" y="2917"/>
                    <a:pt x="3578" y="2628"/>
                  </a:cubicBezTo>
                  <a:cubicBezTo>
                    <a:pt x="3959" y="2218"/>
                    <a:pt x="4369" y="1844"/>
                    <a:pt x="4808" y="1515"/>
                  </a:cubicBezTo>
                  <a:cubicBezTo>
                    <a:pt x="4797" y="1462"/>
                    <a:pt x="4783" y="1412"/>
                    <a:pt x="4765" y="135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1825" y="3746825"/>
              <a:ext cx="189025" cy="110200"/>
            </a:xfrm>
            <a:custGeom>
              <a:rect b="b" l="l" r="r" t="t"/>
              <a:pathLst>
                <a:path extrusionOk="0" h="4408" w="7561">
                  <a:moveTo>
                    <a:pt x="5941" y="0"/>
                  </a:moveTo>
                  <a:cubicBezTo>
                    <a:pt x="5795" y="0"/>
                    <a:pt x="5649" y="11"/>
                    <a:pt x="5510" y="36"/>
                  </a:cubicBezTo>
                  <a:cubicBezTo>
                    <a:pt x="4426" y="225"/>
                    <a:pt x="3410" y="632"/>
                    <a:pt x="2497" y="1252"/>
                  </a:cubicBezTo>
                  <a:cubicBezTo>
                    <a:pt x="2058" y="1548"/>
                    <a:pt x="1651" y="1886"/>
                    <a:pt x="1270" y="2254"/>
                  </a:cubicBezTo>
                  <a:cubicBezTo>
                    <a:pt x="967" y="2546"/>
                    <a:pt x="575" y="3174"/>
                    <a:pt x="186" y="3491"/>
                  </a:cubicBezTo>
                  <a:cubicBezTo>
                    <a:pt x="150" y="3494"/>
                    <a:pt x="115" y="3494"/>
                    <a:pt x="83" y="3499"/>
                  </a:cubicBezTo>
                  <a:cubicBezTo>
                    <a:pt x="40" y="3684"/>
                    <a:pt x="12" y="3869"/>
                    <a:pt x="0" y="4055"/>
                  </a:cubicBezTo>
                  <a:cubicBezTo>
                    <a:pt x="407" y="4261"/>
                    <a:pt x="896" y="4408"/>
                    <a:pt x="1359" y="4408"/>
                  </a:cubicBezTo>
                  <a:cubicBezTo>
                    <a:pt x="1445" y="4408"/>
                    <a:pt x="1531" y="4401"/>
                    <a:pt x="1613" y="4390"/>
                  </a:cubicBezTo>
                  <a:cubicBezTo>
                    <a:pt x="1887" y="4358"/>
                    <a:pt x="2094" y="4243"/>
                    <a:pt x="2272" y="4090"/>
                  </a:cubicBezTo>
                  <a:lnTo>
                    <a:pt x="2272" y="4019"/>
                  </a:lnTo>
                  <a:cubicBezTo>
                    <a:pt x="2297" y="3028"/>
                    <a:pt x="3460" y="2393"/>
                    <a:pt x="4205" y="1975"/>
                  </a:cubicBezTo>
                  <a:lnTo>
                    <a:pt x="4212" y="1969"/>
                  </a:lnTo>
                  <a:cubicBezTo>
                    <a:pt x="4230" y="2022"/>
                    <a:pt x="4244" y="2072"/>
                    <a:pt x="4255" y="2125"/>
                  </a:cubicBezTo>
                  <a:cubicBezTo>
                    <a:pt x="4865" y="1669"/>
                    <a:pt x="5531" y="1302"/>
                    <a:pt x="6248" y="1045"/>
                  </a:cubicBezTo>
                  <a:cubicBezTo>
                    <a:pt x="6244" y="1031"/>
                    <a:pt x="6237" y="1017"/>
                    <a:pt x="6230" y="999"/>
                  </a:cubicBezTo>
                  <a:cubicBezTo>
                    <a:pt x="6665" y="835"/>
                    <a:pt x="7115" y="696"/>
                    <a:pt x="7560" y="610"/>
                  </a:cubicBezTo>
                  <a:cubicBezTo>
                    <a:pt x="7524" y="464"/>
                    <a:pt x="7157" y="268"/>
                    <a:pt x="7068" y="229"/>
                  </a:cubicBezTo>
                  <a:cubicBezTo>
                    <a:pt x="6733" y="79"/>
                    <a:pt x="6326" y="0"/>
                    <a:pt x="59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957900" y="3719375"/>
              <a:ext cx="151775" cy="124900"/>
            </a:xfrm>
            <a:custGeom>
              <a:rect b="b" l="l" r="r" t="t"/>
              <a:pathLst>
                <a:path extrusionOk="0" h="4996" w="6071">
                  <a:moveTo>
                    <a:pt x="4797" y="0"/>
                  </a:moveTo>
                  <a:cubicBezTo>
                    <a:pt x="4729" y="0"/>
                    <a:pt x="4655" y="7"/>
                    <a:pt x="4583" y="22"/>
                  </a:cubicBezTo>
                  <a:cubicBezTo>
                    <a:pt x="3192" y="321"/>
                    <a:pt x="2087" y="1327"/>
                    <a:pt x="1042" y="2314"/>
                  </a:cubicBezTo>
                  <a:cubicBezTo>
                    <a:pt x="568" y="2913"/>
                    <a:pt x="172" y="3619"/>
                    <a:pt x="1" y="4343"/>
                  </a:cubicBezTo>
                  <a:cubicBezTo>
                    <a:pt x="244" y="4714"/>
                    <a:pt x="693" y="4996"/>
                    <a:pt x="1124" y="4996"/>
                  </a:cubicBezTo>
                  <a:cubicBezTo>
                    <a:pt x="1335" y="4996"/>
                    <a:pt x="1538" y="4931"/>
                    <a:pt x="1712" y="4775"/>
                  </a:cubicBezTo>
                  <a:cubicBezTo>
                    <a:pt x="1926" y="4586"/>
                    <a:pt x="2140" y="4396"/>
                    <a:pt x="2351" y="4207"/>
                  </a:cubicBezTo>
                  <a:cubicBezTo>
                    <a:pt x="2365" y="4165"/>
                    <a:pt x="2383" y="4126"/>
                    <a:pt x="2397" y="4097"/>
                  </a:cubicBezTo>
                  <a:cubicBezTo>
                    <a:pt x="2540" y="3779"/>
                    <a:pt x="2754" y="3484"/>
                    <a:pt x="2989" y="3216"/>
                  </a:cubicBezTo>
                  <a:cubicBezTo>
                    <a:pt x="3042" y="3316"/>
                    <a:pt x="3085" y="3416"/>
                    <a:pt x="3124" y="3523"/>
                  </a:cubicBezTo>
                  <a:cubicBezTo>
                    <a:pt x="3253" y="3409"/>
                    <a:pt x="3381" y="3295"/>
                    <a:pt x="3510" y="3180"/>
                  </a:cubicBezTo>
                  <a:cubicBezTo>
                    <a:pt x="3934" y="2806"/>
                    <a:pt x="4380" y="2339"/>
                    <a:pt x="4915" y="2111"/>
                  </a:cubicBezTo>
                  <a:cubicBezTo>
                    <a:pt x="4857" y="2015"/>
                    <a:pt x="4797" y="1922"/>
                    <a:pt x="4732" y="1829"/>
                  </a:cubicBezTo>
                  <a:cubicBezTo>
                    <a:pt x="5129" y="1615"/>
                    <a:pt x="5545" y="1444"/>
                    <a:pt x="5952" y="1373"/>
                  </a:cubicBezTo>
                  <a:cubicBezTo>
                    <a:pt x="6070" y="777"/>
                    <a:pt x="5521" y="0"/>
                    <a:pt x="479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5" name="Google Shape;1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25" y="1723713"/>
            <a:ext cx="48387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37"/>
          <p:cNvGrpSpPr/>
          <p:nvPr/>
        </p:nvGrpSpPr>
        <p:grpSpPr>
          <a:xfrm>
            <a:off x="6741532" y="1910523"/>
            <a:ext cx="2235214" cy="176025"/>
            <a:chOff x="4345425" y="2175475"/>
            <a:chExt cx="800750" cy="176025"/>
          </a:xfrm>
        </p:grpSpPr>
        <p:sp>
          <p:nvSpPr>
            <p:cNvPr id="1321" name="Google Shape;1321;p3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37"/>
          <p:cNvGrpSpPr/>
          <p:nvPr/>
        </p:nvGrpSpPr>
        <p:grpSpPr>
          <a:xfrm rot="137243">
            <a:off x="7352007" y="2295065"/>
            <a:ext cx="1247922" cy="176039"/>
            <a:chOff x="4345425" y="2175475"/>
            <a:chExt cx="800750" cy="176025"/>
          </a:xfrm>
        </p:grpSpPr>
        <p:sp>
          <p:nvSpPr>
            <p:cNvPr id="1324" name="Google Shape;1324;p3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37"/>
          <p:cNvSpPr txBox="1"/>
          <p:nvPr>
            <p:ph type="title"/>
          </p:nvPr>
        </p:nvSpPr>
        <p:spPr>
          <a:xfrm>
            <a:off x="6389000" y="1527925"/>
            <a:ext cx="2798400" cy="8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Crea una condición</a:t>
            </a:r>
            <a:endParaRPr/>
          </a:p>
        </p:txBody>
      </p:sp>
      <p:sp>
        <p:nvSpPr>
          <p:cNvPr id="1327" name="Google Shape;1327;p37"/>
          <p:cNvSpPr txBox="1"/>
          <p:nvPr>
            <p:ph idx="1" type="subTitle"/>
          </p:nvPr>
        </p:nvSpPr>
        <p:spPr>
          <a:xfrm>
            <a:off x="6244475" y="2703650"/>
            <a:ext cx="2610300" cy="1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vez que crees una condición es muy probable que tengas que agregar operadores booleanos.</a:t>
            </a:r>
            <a:endParaRPr/>
          </a:p>
        </p:txBody>
      </p:sp>
      <p:grpSp>
        <p:nvGrpSpPr>
          <p:cNvPr id="1328" name="Google Shape;1328;p37"/>
          <p:cNvGrpSpPr/>
          <p:nvPr/>
        </p:nvGrpSpPr>
        <p:grpSpPr>
          <a:xfrm>
            <a:off x="4579206" y="725325"/>
            <a:ext cx="428976" cy="1173468"/>
            <a:chOff x="3443472" y="1907731"/>
            <a:chExt cx="454327" cy="1325503"/>
          </a:xfrm>
        </p:grpSpPr>
        <p:sp>
          <p:nvSpPr>
            <p:cNvPr id="1329" name="Google Shape;1329;p37"/>
            <p:cNvSpPr/>
            <p:nvPr/>
          </p:nvSpPr>
          <p:spPr>
            <a:xfrm>
              <a:off x="3456297" y="1920208"/>
              <a:ext cx="427196" cy="1302484"/>
            </a:xfrm>
            <a:custGeom>
              <a:rect b="b" l="l" r="r" t="t"/>
              <a:pathLst>
                <a:path extrusionOk="0" h="20879" w="7495">
                  <a:moveTo>
                    <a:pt x="1630" y="1"/>
                  </a:moveTo>
                  <a:cubicBezTo>
                    <a:pt x="1605" y="6768"/>
                    <a:pt x="828" y="13610"/>
                    <a:pt x="1" y="20352"/>
                  </a:cubicBezTo>
                  <a:cubicBezTo>
                    <a:pt x="1605" y="20427"/>
                    <a:pt x="3234" y="20628"/>
                    <a:pt x="4813" y="20878"/>
                  </a:cubicBezTo>
                  <a:cubicBezTo>
                    <a:pt x="5665" y="14187"/>
                    <a:pt x="6267" y="7470"/>
                    <a:pt x="7495" y="803"/>
                  </a:cubicBezTo>
                  <a:lnTo>
                    <a:pt x="7495" y="803"/>
                  </a:lnTo>
                  <a:cubicBezTo>
                    <a:pt x="7478" y="803"/>
                    <a:pt x="7461" y="814"/>
                    <a:pt x="7445" y="814"/>
                  </a:cubicBezTo>
                  <a:cubicBezTo>
                    <a:pt x="7436" y="814"/>
                    <a:pt x="7428" y="811"/>
                    <a:pt x="7419" y="803"/>
                  </a:cubicBezTo>
                  <a:cubicBezTo>
                    <a:pt x="6517" y="678"/>
                    <a:pt x="5665" y="402"/>
                    <a:pt x="4763" y="277"/>
                  </a:cubicBezTo>
                  <a:cubicBezTo>
                    <a:pt x="3735" y="126"/>
                    <a:pt x="2708" y="76"/>
                    <a:pt x="1680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3443472" y="1907731"/>
              <a:ext cx="454327" cy="1325503"/>
            </a:xfrm>
            <a:custGeom>
              <a:rect b="b" l="l" r="r" t="t"/>
              <a:pathLst>
                <a:path extrusionOk="0" h="21248" w="7971">
                  <a:moveTo>
                    <a:pt x="2077" y="442"/>
                  </a:moveTo>
                  <a:lnTo>
                    <a:pt x="3334" y="527"/>
                  </a:lnTo>
                  <a:cubicBezTo>
                    <a:pt x="3810" y="552"/>
                    <a:pt x="4311" y="602"/>
                    <a:pt x="4787" y="677"/>
                  </a:cubicBezTo>
                  <a:cubicBezTo>
                    <a:pt x="5264" y="727"/>
                    <a:pt x="5740" y="828"/>
                    <a:pt x="6216" y="953"/>
                  </a:cubicBezTo>
                  <a:lnTo>
                    <a:pt x="6943" y="1103"/>
                  </a:lnTo>
                  <a:lnTo>
                    <a:pt x="7319" y="1178"/>
                  </a:lnTo>
                  <a:lnTo>
                    <a:pt x="7452" y="1212"/>
                  </a:lnTo>
                  <a:lnTo>
                    <a:pt x="7452" y="1212"/>
                  </a:lnTo>
                  <a:cubicBezTo>
                    <a:pt x="7167" y="2790"/>
                    <a:pt x="6906" y="4389"/>
                    <a:pt x="6667" y="5965"/>
                  </a:cubicBezTo>
                  <a:cubicBezTo>
                    <a:pt x="6416" y="7645"/>
                    <a:pt x="6191" y="9324"/>
                    <a:pt x="5990" y="11003"/>
                  </a:cubicBezTo>
                  <a:lnTo>
                    <a:pt x="5414" y="16016"/>
                  </a:lnTo>
                  <a:lnTo>
                    <a:pt x="5138" y="18547"/>
                  </a:lnTo>
                  <a:lnTo>
                    <a:pt x="4988" y="19800"/>
                  </a:lnTo>
                  <a:cubicBezTo>
                    <a:pt x="4938" y="20151"/>
                    <a:pt x="4938" y="20527"/>
                    <a:pt x="4913" y="20903"/>
                  </a:cubicBezTo>
                  <a:cubicBezTo>
                    <a:pt x="4862" y="20878"/>
                    <a:pt x="4812" y="20828"/>
                    <a:pt x="4762" y="20828"/>
                  </a:cubicBezTo>
                  <a:lnTo>
                    <a:pt x="4461" y="20778"/>
                  </a:lnTo>
                  <a:lnTo>
                    <a:pt x="3860" y="20702"/>
                  </a:lnTo>
                  <a:lnTo>
                    <a:pt x="2657" y="20527"/>
                  </a:lnTo>
                  <a:cubicBezTo>
                    <a:pt x="1930" y="20436"/>
                    <a:pt x="1203" y="20386"/>
                    <a:pt x="458" y="20341"/>
                  </a:cubicBezTo>
                  <a:lnTo>
                    <a:pt x="458" y="20341"/>
                  </a:lnTo>
                  <a:cubicBezTo>
                    <a:pt x="670" y="18717"/>
                    <a:pt x="861" y="17115"/>
                    <a:pt x="1028" y="15489"/>
                  </a:cubicBezTo>
                  <a:cubicBezTo>
                    <a:pt x="1128" y="14662"/>
                    <a:pt x="1228" y="13810"/>
                    <a:pt x="1279" y="12958"/>
                  </a:cubicBezTo>
                  <a:cubicBezTo>
                    <a:pt x="1304" y="12106"/>
                    <a:pt x="1379" y="11254"/>
                    <a:pt x="1479" y="10402"/>
                  </a:cubicBezTo>
                  <a:cubicBezTo>
                    <a:pt x="1629" y="8722"/>
                    <a:pt x="1780" y="7018"/>
                    <a:pt x="1905" y="5314"/>
                  </a:cubicBezTo>
                  <a:cubicBezTo>
                    <a:pt x="2001" y="3690"/>
                    <a:pt x="2051" y="2066"/>
                    <a:pt x="2077" y="442"/>
                  </a:cubicBezTo>
                  <a:close/>
                  <a:moveTo>
                    <a:pt x="1855" y="0"/>
                  </a:moveTo>
                  <a:cubicBezTo>
                    <a:pt x="1755" y="0"/>
                    <a:pt x="1654" y="76"/>
                    <a:pt x="1654" y="201"/>
                  </a:cubicBezTo>
                  <a:cubicBezTo>
                    <a:pt x="1654" y="1905"/>
                    <a:pt x="1579" y="3610"/>
                    <a:pt x="1504" y="5289"/>
                  </a:cubicBezTo>
                  <a:cubicBezTo>
                    <a:pt x="1429" y="6993"/>
                    <a:pt x="1354" y="8697"/>
                    <a:pt x="1203" y="10376"/>
                  </a:cubicBezTo>
                  <a:cubicBezTo>
                    <a:pt x="1128" y="11229"/>
                    <a:pt x="1053" y="12081"/>
                    <a:pt x="903" y="12908"/>
                  </a:cubicBezTo>
                  <a:cubicBezTo>
                    <a:pt x="777" y="13760"/>
                    <a:pt x="702" y="14612"/>
                    <a:pt x="602" y="15439"/>
                  </a:cubicBezTo>
                  <a:cubicBezTo>
                    <a:pt x="426" y="17143"/>
                    <a:pt x="226" y="18823"/>
                    <a:pt x="0" y="20502"/>
                  </a:cubicBezTo>
                  <a:lnTo>
                    <a:pt x="0" y="20527"/>
                  </a:lnTo>
                  <a:cubicBezTo>
                    <a:pt x="0" y="20652"/>
                    <a:pt x="101" y="20752"/>
                    <a:pt x="201" y="20752"/>
                  </a:cubicBezTo>
                  <a:cubicBezTo>
                    <a:pt x="1003" y="20803"/>
                    <a:pt x="1805" y="20878"/>
                    <a:pt x="2607" y="20953"/>
                  </a:cubicBezTo>
                  <a:lnTo>
                    <a:pt x="3810" y="21103"/>
                  </a:lnTo>
                  <a:lnTo>
                    <a:pt x="4411" y="21179"/>
                  </a:lnTo>
                  <a:lnTo>
                    <a:pt x="4712" y="21229"/>
                  </a:lnTo>
                  <a:cubicBezTo>
                    <a:pt x="4787" y="21241"/>
                    <a:pt x="4862" y="21247"/>
                    <a:pt x="4938" y="21247"/>
                  </a:cubicBezTo>
                  <a:cubicBezTo>
                    <a:pt x="5013" y="21247"/>
                    <a:pt x="5088" y="21241"/>
                    <a:pt x="5163" y="21229"/>
                  </a:cubicBezTo>
                  <a:cubicBezTo>
                    <a:pt x="5238" y="20778"/>
                    <a:pt x="5339" y="20301"/>
                    <a:pt x="5389" y="19850"/>
                  </a:cubicBezTo>
                  <a:lnTo>
                    <a:pt x="5564" y="18597"/>
                  </a:lnTo>
                  <a:lnTo>
                    <a:pt x="5865" y="16066"/>
                  </a:lnTo>
                  <a:lnTo>
                    <a:pt x="6492" y="11053"/>
                  </a:lnTo>
                  <a:cubicBezTo>
                    <a:pt x="6717" y="9374"/>
                    <a:pt x="6918" y="7720"/>
                    <a:pt x="7143" y="6041"/>
                  </a:cubicBezTo>
                  <a:cubicBezTo>
                    <a:pt x="7394" y="4386"/>
                    <a:pt x="7644" y="2707"/>
                    <a:pt x="7945" y="1053"/>
                  </a:cubicBezTo>
                  <a:cubicBezTo>
                    <a:pt x="7970" y="1028"/>
                    <a:pt x="7970" y="1028"/>
                    <a:pt x="7970" y="1003"/>
                  </a:cubicBezTo>
                  <a:cubicBezTo>
                    <a:pt x="7945" y="878"/>
                    <a:pt x="7845" y="777"/>
                    <a:pt x="7720" y="777"/>
                  </a:cubicBezTo>
                  <a:lnTo>
                    <a:pt x="7594" y="777"/>
                  </a:lnTo>
                  <a:lnTo>
                    <a:pt x="7394" y="752"/>
                  </a:lnTo>
                  <a:lnTo>
                    <a:pt x="7043" y="677"/>
                  </a:lnTo>
                  <a:lnTo>
                    <a:pt x="6316" y="502"/>
                  </a:lnTo>
                  <a:cubicBezTo>
                    <a:pt x="5840" y="401"/>
                    <a:pt x="5339" y="301"/>
                    <a:pt x="4837" y="226"/>
                  </a:cubicBezTo>
                  <a:cubicBezTo>
                    <a:pt x="4361" y="176"/>
                    <a:pt x="3860" y="126"/>
                    <a:pt x="3359" y="76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37"/>
          <p:cNvGrpSpPr/>
          <p:nvPr/>
        </p:nvGrpSpPr>
        <p:grpSpPr>
          <a:xfrm rot="-108528">
            <a:off x="962425" y="2922650"/>
            <a:ext cx="391000" cy="1284182"/>
            <a:chOff x="1276425" y="1928068"/>
            <a:chExt cx="378577" cy="1391130"/>
          </a:xfrm>
        </p:grpSpPr>
        <p:sp>
          <p:nvSpPr>
            <p:cNvPr id="1332" name="Google Shape;1332;p37"/>
            <p:cNvSpPr/>
            <p:nvPr/>
          </p:nvSpPr>
          <p:spPr>
            <a:xfrm>
              <a:off x="1282125" y="1942105"/>
              <a:ext cx="360053" cy="1366551"/>
            </a:xfrm>
            <a:custGeom>
              <a:rect b="b" l="l" r="r" t="t"/>
              <a:pathLst>
                <a:path extrusionOk="0" h="21906" w="6317">
                  <a:moveTo>
                    <a:pt x="6015" y="1"/>
                  </a:moveTo>
                  <a:cubicBezTo>
                    <a:pt x="4303" y="188"/>
                    <a:pt x="2548" y="354"/>
                    <a:pt x="830" y="354"/>
                  </a:cubicBezTo>
                  <a:cubicBezTo>
                    <a:pt x="712" y="354"/>
                    <a:pt x="594" y="353"/>
                    <a:pt x="477" y="352"/>
                  </a:cubicBezTo>
                  <a:lnTo>
                    <a:pt x="477" y="352"/>
                  </a:lnTo>
                  <a:cubicBezTo>
                    <a:pt x="602" y="7394"/>
                    <a:pt x="0" y="14437"/>
                    <a:pt x="151" y="21505"/>
                  </a:cubicBezTo>
                  <a:cubicBezTo>
                    <a:pt x="1078" y="21505"/>
                    <a:pt x="2005" y="21580"/>
                    <a:pt x="2908" y="21655"/>
                  </a:cubicBezTo>
                  <a:cubicBezTo>
                    <a:pt x="3810" y="21730"/>
                    <a:pt x="4762" y="21730"/>
                    <a:pt x="5639" y="21906"/>
                  </a:cubicBezTo>
                  <a:cubicBezTo>
                    <a:pt x="5840" y="18297"/>
                    <a:pt x="6015" y="14713"/>
                    <a:pt x="6066" y="11104"/>
                  </a:cubicBezTo>
                  <a:cubicBezTo>
                    <a:pt x="6091" y="9174"/>
                    <a:pt x="6091" y="7269"/>
                    <a:pt x="6091" y="5364"/>
                  </a:cubicBezTo>
                  <a:cubicBezTo>
                    <a:pt x="6091" y="4663"/>
                    <a:pt x="6066" y="3961"/>
                    <a:pt x="6066" y="3259"/>
                  </a:cubicBezTo>
                  <a:cubicBezTo>
                    <a:pt x="6066" y="2983"/>
                    <a:pt x="6316" y="452"/>
                    <a:pt x="6316" y="1"/>
                  </a:cubicBezTo>
                  <a:lnTo>
                    <a:pt x="6316" y="1"/>
                  </a:lnTo>
                  <a:cubicBezTo>
                    <a:pt x="6296" y="42"/>
                    <a:pt x="6259" y="83"/>
                    <a:pt x="6218" y="83"/>
                  </a:cubicBezTo>
                  <a:cubicBezTo>
                    <a:pt x="6209" y="83"/>
                    <a:pt x="6200" y="81"/>
                    <a:pt x="6191" y="76"/>
                  </a:cubicBezTo>
                  <a:cubicBezTo>
                    <a:pt x="6141" y="76"/>
                    <a:pt x="6116" y="76"/>
                    <a:pt x="6066" y="51"/>
                  </a:cubicBezTo>
                  <a:cubicBezTo>
                    <a:pt x="6040" y="51"/>
                    <a:pt x="6015" y="26"/>
                    <a:pt x="6015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1276425" y="1928068"/>
              <a:ext cx="378577" cy="1391130"/>
            </a:xfrm>
            <a:custGeom>
              <a:rect b="b" l="l" r="r" t="t"/>
              <a:pathLst>
                <a:path extrusionOk="0" h="22300" w="6642">
                  <a:moveTo>
                    <a:pt x="6248" y="58"/>
                  </a:moveTo>
                  <a:lnTo>
                    <a:pt x="6248" y="58"/>
                  </a:lnTo>
                  <a:cubicBezTo>
                    <a:pt x="6262" y="64"/>
                    <a:pt x="6270" y="73"/>
                    <a:pt x="6268" y="73"/>
                  </a:cubicBezTo>
                  <a:cubicBezTo>
                    <a:pt x="6266" y="73"/>
                    <a:pt x="6260" y="69"/>
                    <a:pt x="6248" y="58"/>
                  </a:cubicBezTo>
                  <a:close/>
                  <a:moveTo>
                    <a:pt x="6046" y="462"/>
                  </a:moveTo>
                  <a:cubicBezTo>
                    <a:pt x="6073" y="478"/>
                    <a:pt x="6105" y="493"/>
                    <a:pt x="6140" y="502"/>
                  </a:cubicBezTo>
                  <a:lnTo>
                    <a:pt x="6090" y="502"/>
                  </a:lnTo>
                  <a:lnTo>
                    <a:pt x="6173" y="518"/>
                  </a:lnTo>
                  <a:lnTo>
                    <a:pt x="6173" y="518"/>
                  </a:lnTo>
                  <a:cubicBezTo>
                    <a:pt x="6120" y="1295"/>
                    <a:pt x="6032" y="2124"/>
                    <a:pt x="5965" y="2933"/>
                  </a:cubicBezTo>
                  <a:lnTo>
                    <a:pt x="5940" y="3284"/>
                  </a:lnTo>
                  <a:lnTo>
                    <a:pt x="5940" y="3484"/>
                  </a:lnTo>
                  <a:lnTo>
                    <a:pt x="5940" y="3659"/>
                  </a:lnTo>
                  <a:lnTo>
                    <a:pt x="5940" y="4336"/>
                  </a:lnTo>
                  <a:lnTo>
                    <a:pt x="5940" y="5715"/>
                  </a:lnTo>
                  <a:cubicBezTo>
                    <a:pt x="5940" y="7519"/>
                    <a:pt x="5890" y="9349"/>
                    <a:pt x="5915" y="11178"/>
                  </a:cubicBezTo>
                  <a:lnTo>
                    <a:pt x="5739" y="16542"/>
                  </a:lnTo>
                  <a:lnTo>
                    <a:pt x="5614" y="21955"/>
                  </a:lnTo>
                  <a:cubicBezTo>
                    <a:pt x="5589" y="21930"/>
                    <a:pt x="5614" y="21905"/>
                    <a:pt x="5589" y="21905"/>
                  </a:cubicBezTo>
                  <a:lnTo>
                    <a:pt x="5439" y="21855"/>
                  </a:lnTo>
                  <a:lnTo>
                    <a:pt x="5088" y="21805"/>
                  </a:lnTo>
                  <a:cubicBezTo>
                    <a:pt x="4837" y="21780"/>
                    <a:pt x="4612" y="21755"/>
                    <a:pt x="4386" y="21755"/>
                  </a:cubicBezTo>
                  <a:lnTo>
                    <a:pt x="3008" y="21655"/>
                  </a:lnTo>
                  <a:lnTo>
                    <a:pt x="471" y="21516"/>
                  </a:lnTo>
                  <a:lnTo>
                    <a:pt x="471" y="21516"/>
                  </a:lnTo>
                  <a:cubicBezTo>
                    <a:pt x="428" y="19833"/>
                    <a:pt x="452" y="18149"/>
                    <a:pt x="476" y="16441"/>
                  </a:cubicBezTo>
                  <a:cubicBezTo>
                    <a:pt x="551" y="14687"/>
                    <a:pt x="426" y="12933"/>
                    <a:pt x="526" y="11153"/>
                  </a:cubicBezTo>
                  <a:lnTo>
                    <a:pt x="752" y="5865"/>
                  </a:lnTo>
                  <a:cubicBezTo>
                    <a:pt x="800" y="4185"/>
                    <a:pt x="825" y="2483"/>
                    <a:pt x="805" y="802"/>
                  </a:cubicBezTo>
                  <a:lnTo>
                    <a:pt x="805" y="802"/>
                  </a:lnTo>
                  <a:cubicBezTo>
                    <a:pt x="2552" y="790"/>
                    <a:pt x="4299" y="649"/>
                    <a:pt x="6046" y="462"/>
                  </a:cubicBezTo>
                  <a:close/>
                  <a:moveTo>
                    <a:pt x="6090" y="0"/>
                  </a:moveTo>
                  <a:cubicBezTo>
                    <a:pt x="4261" y="201"/>
                    <a:pt x="2406" y="376"/>
                    <a:pt x="577" y="376"/>
                  </a:cubicBezTo>
                  <a:cubicBezTo>
                    <a:pt x="451" y="376"/>
                    <a:pt x="376" y="451"/>
                    <a:pt x="376" y="577"/>
                  </a:cubicBezTo>
                  <a:cubicBezTo>
                    <a:pt x="401" y="2331"/>
                    <a:pt x="376" y="4111"/>
                    <a:pt x="351" y="5865"/>
                  </a:cubicBezTo>
                  <a:cubicBezTo>
                    <a:pt x="351" y="7619"/>
                    <a:pt x="301" y="9399"/>
                    <a:pt x="276" y="11153"/>
                  </a:cubicBezTo>
                  <a:cubicBezTo>
                    <a:pt x="251" y="12908"/>
                    <a:pt x="25" y="14662"/>
                    <a:pt x="50" y="16441"/>
                  </a:cubicBezTo>
                  <a:cubicBezTo>
                    <a:pt x="0" y="18196"/>
                    <a:pt x="0" y="19975"/>
                    <a:pt x="25" y="21730"/>
                  </a:cubicBezTo>
                  <a:cubicBezTo>
                    <a:pt x="25" y="21855"/>
                    <a:pt x="125" y="21955"/>
                    <a:pt x="251" y="21955"/>
                  </a:cubicBezTo>
                  <a:lnTo>
                    <a:pt x="2983" y="22106"/>
                  </a:lnTo>
                  <a:lnTo>
                    <a:pt x="4361" y="22181"/>
                  </a:lnTo>
                  <a:cubicBezTo>
                    <a:pt x="4587" y="22181"/>
                    <a:pt x="4812" y="22206"/>
                    <a:pt x="5038" y="22231"/>
                  </a:cubicBezTo>
                  <a:lnTo>
                    <a:pt x="5363" y="22256"/>
                  </a:lnTo>
                  <a:lnTo>
                    <a:pt x="5539" y="22281"/>
                  </a:lnTo>
                  <a:cubicBezTo>
                    <a:pt x="5589" y="22294"/>
                    <a:pt x="5645" y="22300"/>
                    <a:pt x="5702" y="22300"/>
                  </a:cubicBezTo>
                  <a:cubicBezTo>
                    <a:pt x="5758" y="22300"/>
                    <a:pt x="5815" y="22294"/>
                    <a:pt x="5865" y="22281"/>
                  </a:cubicBezTo>
                  <a:cubicBezTo>
                    <a:pt x="6065" y="18622"/>
                    <a:pt x="6266" y="14888"/>
                    <a:pt x="6416" y="11178"/>
                  </a:cubicBezTo>
                  <a:cubicBezTo>
                    <a:pt x="6441" y="9349"/>
                    <a:pt x="6416" y="7519"/>
                    <a:pt x="6441" y="5690"/>
                  </a:cubicBezTo>
                  <a:lnTo>
                    <a:pt x="6416" y="4336"/>
                  </a:lnTo>
                  <a:lnTo>
                    <a:pt x="6416" y="3634"/>
                  </a:lnTo>
                  <a:lnTo>
                    <a:pt x="6416" y="3484"/>
                  </a:lnTo>
                  <a:lnTo>
                    <a:pt x="6416" y="3334"/>
                  </a:lnTo>
                  <a:lnTo>
                    <a:pt x="6441" y="2983"/>
                  </a:lnTo>
                  <a:cubicBezTo>
                    <a:pt x="6514" y="2081"/>
                    <a:pt x="6611" y="1227"/>
                    <a:pt x="6639" y="306"/>
                  </a:cubicBezTo>
                  <a:lnTo>
                    <a:pt x="6639" y="306"/>
                  </a:lnTo>
                  <a:cubicBezTo>
                    <a:pt x="6640" y="304"/>
                    <a:pt x="6641" y="303"/>
                    <a:pt x="6642" y="301"/>
                  </a:cubicBezTo>
                  <a:lnTo>
                    <a:pt x="6640" y="301"/>
                  </a:lnTo>
                  <a:lnTo>
                    <a:pt x="6640" y="301"/>
                  </a:lnTo>
                  <a:cubicBezTo>
                    <a:pt x="6640" y="276"/>
                    <a:pt x="6641" y="251"/>
                    <a:pt x="6642" y="226"/>
                  </a:cubicBezTo>
                  <a:lnTo>
                    <a:pt x="6191" y="176"/>
                  </a:lnTo>
                  <a:cubicBezTo>
                    <a:pt x="6216" y="75"/>
                    <a:pt x="6266" y="75"/>
                    <a:pt x="6316" y="75"/>
                  </a:cubicBezTo>
                  <a:lnTo>
                    <a:pt x="6341" y="75"/>
                  </a:lnTo>
                  <a:lnTo>
                    <a:pt x="6241" y="50"/>
                  </a:lnTo>
                  <a:cubicBezTo>
                    <a:pt x="6216" y="25"/>
                    <a:pt x="6140" y="0"/>
                    <a:pt x="609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37"/>
          <p:cNvSpPr/>
          <p:nvPr/>
        </p:nvSpPr>
        <p:spPr>
          <a:xfrm flipH="1" rot="-2906227">
            <a:off x="4171859" y="2635740"/>
            <a:ext cx="911110" cy="876867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7"/>
          <p:cNvSpPr/>
          <p:nvPr/>
        </p:nvSpPr>
        <p:spPr>
          <a:xfrm rot="-1160172">
            <a:off x="860373" y="4300075"/>
            <a:ext cx="251710" cy="574784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37"/>
          <p:cNvGrpSpPr/>
          <p:nvPr/>
        </p:nvGrpSpPr>
        <p:grpSpPr>
          <a:xfrm rot="514806">
            <a:off x="5067294" y="3754388"/>
            <a:ext cx="1118061" cy="876421"/>
            <a:chOff x="378575" y="1776375"/>
            <a:chExt cx="737425" cy="578050"/>
          </a:xfrm>
        </p:grpSpPr>
        <p:sp>
          <p:nvSpPr>
            <p:cNvPr id="1337" name="Google Shape;1337;p37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37"/>
          <p:cNvGrpSpPr/>
          <p:nvPr/>
        </p:nvGrpSpPr>
        <p:grpSpPr>
          <a:xfrm rot="-525446">
            <a:off x="637049" y="502313"/>
            <a:ext cx="1299940" cy="282304"/>
            <a:chOff x="256250" y="3704650"/>
            <a:chExt cx="960300" cy="231700"/>
          </a:xfrm>
        </p:grpSpPr>
        <p:sp>
          <p:nvSpPr>
            <p:cNvPr id="1350" name="Google Shape;1350;p37"/>
            <p:cNvSpPr/>
            <p:nvPr/>
          </p:nvSpPr>
          <p:spPr>
            <a:xfrm>
              <a:off x="256250" y="3704650"/>
              <a:ext cx="960300" cy="231700"/>
            </a:xfrm>
            <a:custGeom>
              <a:rect b="b" l="l" r="r" t="t"/>
              <a:pathLst>
                <a:path extrusionOk="0" h="9268" w="38412">
                  <a:moveTo>
                    <a:pt x="8751" y="5314"/>
                  </a:moveTo>
                  <a:cubicBezTo>
                    <a:pt x="8815" y="5460"/>
                    <a:pt x="8848" y="5620"/>
                    <a:pt x="8833" y="5802"/>
                  </a:cubicBezTo>
                  <a:cubicBezTo>
                    <a:pt x="8812" y="6170"/>
                    <a:pt x="8527" y="6320"/>
                    <a:pt x="8416" y="6615"/>
                  </a:cubicBezTo>
                  <a:cubicBezTo>
                    <a:pt x="8409" y="6619"/>
                    <a:pt x="8405" y="6626"/>
                    <a:pt x="8398" y="6633"/>
                  </a:cubicBezTo>
                  <a:cubicBezTo>
                    <a:pt x="8420" y="6177"/>
                    <a:pt x="8552" y="5734"/>
                    <a:pt x="8751" y="5314"/>
                  </a:cubicBezTo>
                  <a:close/>
                  <a:moveTo>
                    <a:pt x="6922" y="2504"/>
                  </a:moveTo>
                  <a:cubicBezTo>
                    <a:pt x="4544" y="2504"/>
                    <a:pt x="2258" y="3684"/>
                    <a:pt x="693" y="5431"/>
                  </a:cubicBezTo>
                  <a:cubicBezTo>
                    <a:pt x="1" y="6205"/>
                    <a:pt x="800" y="6908"/>
                    <a:pt x="1605" y="6908"/>
                  </a:cubicBezTo>
                  <a:cubicBezTo>
                    <a:pt x="1926" y="6908"/>
                    <a:pt x="2251" y="6797"/>
                    <a:pt x="2482" y="6537"/>
                  </a:cubicBezTo>
                  <a:cubicBezTo>
                    <a:pt x="3381" y="5535"/>
                    <a:pt x="4875" y="4533"/>
                    <a:pt x="6359" y="4383"/>
                  </a:cubicBezTo>
                  <a:cubicBezTo>
                    <a:pt x="6537" y="3716"/>
                    <a:pt x="6837" y="3081"/>
                    <a:pt x="7247" y="2515"/>
                  </a:cubicBezTo>
                  <a:cubicBezTo>
                    <a:pt x="7136" y="2507"/>
                    <a:pt x="7029" y="2504"/>
                    <a:pt x="6922" y="2504"/>
                  </a:cubicBezTo>
                  <a:close/>
                  <a:moveTo>
                    <a:pt x="32981" y="2700"/>
                  </a:moveTo>
                  <a:cubicBezTo>
                    <a:pt x="32446" y="2928"/>
                    <a:pt x="32000" y="3395"/>
                    <a:pt x="31576" y="3769"/>
                  </a:cubicBezTo>
                  <a:cubicBezTo>
                    <a:pt x="31447" y="3884"/>
                    <a:pt x="31319" y="3998"/>
                    <a:pt x="31190" y="4112"/>
                  </a:cubicBezTo>
                  <a:cubicBezTo>
                    <a:pt x="31220" y="4187"/>
                    <a:pt x="31244" y="4266"/>
                    <a:pt x="31262" y="4347"/>
                  </a:cubicBezTo>
                  <a:cubicBezTo>
                    <a:pt x="31362" y="4732"/>
                    <a:pt x="31455" y="6037"/>
                    <a:pt x="30930" y="6213"/>
                  </a:cubicBezTo>
                  <a:cubicBezTo>
                    <a:pt x="30848" y="6237"/>
                    <a:pt x="30777" y="6251"/>
                    <a:pt x="30713" y="6251"/>
                  </a:cubicBezTo>
                  <a:cubicBezTo>
                    <a:pt x="30135" y="6251"/>
                    <a:pt x="30274" y="5235"/>
                    <a:pt x="30417" y="4796"/>
                  </a:cubicBezTo>
                  <a:lnTo>
                    <a:pt x="30417" y="4796"/>
                  </a:lnTo>
                  <a:cubicBezTo>
                    <a:pt x="30206" y="4985"/>
                    <a:pt x="29992" y="5175"/>
                    <a:pt x="29778" y="5364"/>
                  </a:cubicBezTo>
                  <a:cubicBezTo>
                    <a:pt x="29604" y="5520"/>
                    <a:pt x="29401" y="5585"/>
                    <a:pt x="29190" y="5585"/>
                  </a:cubicBezTo>
                  <a:cubicBezTo>
                    <a:pt x="28759" y="5585"/>
                    <a:pt x="28310" y="5303"/>
                    <a:pt x="28067" y="4932"/>
                  </a:cubicBezTo>
                  <a:lnTo>
                    <a:pt x="28067" y="4932"/>
                  </a:lnTo>
                  <a:cubicBezTo>
                    <a:pt x="27849" y="5849"/>
                    <a:pt x="27989" y="6794"/>
                    <a:pt x="28769" y="7571"/>
                  </a:cubicBezTo>
                  <a:cubicBezTo>
                    <a:pt x="29273" y="8070"/>
                    <a:pt x="29897" y="8291"/>
                    <a:pt x="30524" y="8291"/>
                  </a:cubicBezTo>
                  <a:cubicBezTo>
                    <a:pt x="31526" y="8291"/>
                    <a:pt x="32538" y="7724"/>
                    <a:pt x="33088" y="6822"/>
                  </a:cubicBezTo>
                  <a:cubicBezTo>
                    <a:pt x="33879" y="5528"/>
                    <a:pt x="33730" y="3941"/>
                    <a:pt x="32981" y="2700"/>
                  </a:cubicBezTo>
                  <a:close/>
                  <a:moveTo>
                    <a:pt x="25671" y="2732"/>
                  </a:moveTo>
                  <a:lnTo>
                    <a:pt x="25671" y="2732"/>
                  </a:lnTo>
                  <a:cubicBezTo>
                    <a:pt x="24954" y="2989"/>
                    <a:pt x="24288" y="3356"/>
                    <a:pt x="23678" y="3812"/>
                  </a:cubicBezTo>
                  <a:cubicBezTo>
                    <a:pt x="23767" y="4176"/>
                    <a:pt x="23770" y="4576"/>
                    <a:pt x="23696" y="4972"/>
                  </a:cubicBezTo>
                  <a:cubicBezTo>
                    <a:pt x="23603" y="5456"/>
                    <a:pt x="23371" y="6095"/>
                    <a:pt x="22972" y="6419"/>
                  </a:cubicBezTo>
                  <a:cubicBezTo>
                    <a:pt x="22779" y="6572"/>
                    <a:pt x="22590" y="6641"/>
                    <a:pt x="22419" y="6641"/>
                  </a:cubicBezTo>
                  <a:cubicBezTo>
                    <a:pt x="22020" y="6641"/>
                    <a:pt x="21713" y="6273"/>
                    <a:pt x="21695" y="5777"/>
                  </a:cubicBezTo>
                  <a:cubicBezTo>
                    <a:pt x="21517" y="5930"/>
                    <a:pt x="21310" y="6045"/>
                    <a:pt x="21036" y="6077"/>
                  </a:cubicBezTo>
                  <a:cubicBezTo>
                    <a:pt x="20954" y="6088"/>
                    <a:pt x="20868" y="6095"/>
                    <a:pt x="20782" y="6095"/>
                  </a:cubicBezTo>
                  <a:cubicBezTo>
                    <a:pt x="20319" y="6095"/>
                    <a:pt x="19830" y="5948"/>
                    <a:pt x="19423" y="5742"/>
                  </a:cubicBezTo>
                  <a:lnTo>
                    <a:pt x="19423" y="5742"/>
                  </a:lnTo>
                  <a:cubicBezTo>
                    <a:pt x="19356" y="7039"/>
                    <a:pt x="20137" y="8259"/>
                    <a:pt x="21553" y="8548"/>
                  </a:cubicBezTo>
                  <a:cubicBezTo>
                    <a:pt x="21816" y="8601"/>
                    <a:pt x="22070" y="8630"/>
                    <a:pt x="22312" y="8630"/>
                  </a:cubicBezTo>
                  <a:cubicBezTo>
                    <a:pt x="25157" y="8630"/>
                    <a:pt x="26641" y="5143"/>
                    <a:pt x="25671" y="2732"/>
                  </a:cubicBezTo>
                  <a:close/>
                  <a:moveTo>
                    <a:pt x="34660" y="1"/>
                  </a:moveTo>
                  <a:cubicBezTo>
                    <a:pt x="33504" y="1"/>
                    <a:pt x="32306" y="432"/>
                    <a:pt x="31269" y="1057"/>
                  </a:cubicBezTo>
                  <a:cubicBezTo>
                    <a:pt x="30317" y="522"/>
                    <a:pt x="29244" y="297"/>
                    <a:pt x="28160" y="297"/>
                  </a:cubicBezTo>
                  <a:cubicBezTo>
                    <a:pt x="27222" y="297"/>
                    <a:pt x="26277" y="464"/>
                    <a:pt x="25393" y="749"/>
                  </a:cubicBezTo>
                  <a:cubicBezTo>
                    <a:pt x="25061" y="853"/>
                    <a:pt x="24708" y="978"/>
                    <a:pt x="24344" y="1116"/>
                  </a:cubicBezTo>
                  <a:cubicBezTo>
                    <a:pt x="24081" y="950"/>
                    <a:pt x="23785" y="810"/>
                    <a:pt x="23457" y="707"/>
                  </a:cubicBezTo>
                  <a:cubicBezTo>
                    <a:pt x="22922" y="539"/>
                    <a:pt x="22344" y="468"/>
                    <a:pt x="21752" y="468"/>
                  </a:cubicBezTo>
                  <a:cubicBezTo>
                    <a:pt x="20144" y="468"/>
                    <a:pt x="18418" y="999"/>
                    <a:pt x="17073" y="1595"/>
                  </a:cubicBezTo>
                  <a:cubicBezTo>
                    <a:pt x="17035" y="1613"/>
                    <a:pt x="16992" y="1630"/>
                    <a:pt x="16953" y="1651"/>
                  </a:cubicBezTo>
                  <a:cubicBezTo>
                    <a:pt x="15929" y="821"/>
                    <a:pt x="14596" y="422"/>
                    <a:pt x="13230" y="422"/>
                  </a:cubicBezTo>
                  <a:cubicBezTo>
                    <a:pt x="11928" y="422"/>
                    <a:pt x="10602" y="782"/>
                    <a:pt x="9475" y="1477"/>
                  </a:cubicBezTo>
                  <a:cubicBezTo>
                    <a:pt x="10092" y="1712"/>
                    <a:pt x="10591" y="2173"/>
                    <a:pt x="10210" y="2486"/>
                  </a:cubicBezTo>
                  <a:cubicBezTo>
                    <a:pt x="8841" y="3613"/>
                    <a:pt x="8202" y="5271"/>
                    <a:pt x="8420" y="6968"/>
                  </a:cubicBezTo>
                  <a:cubicBezTo>
                    <a:pt x="8833" y="7214"/>
                    <a:pt x="9080" y="7556"/>
                    <a:pt x="8787" y="7824"/>
                  </a:cubicBezTo>
                  <a:cubicBezTo>
                    <a:pt x="8687" y="7913"/>
                    <a:pt x="8588" y="8006"/>
                    <a:pt x="8491" y="8095"/>
                  </a:cubicBezTo>
                  <a:cubicBezTo>
                    <a:pt x="8331" y="8241"/>
                    <a:pt x="8117" y="8302"/>
                    <a:pt x="7882" y="8302"/>
                  </a:cubicBezTo>
                  <a:cubicBezTo>
                    <a:pt x="7271" y="8302"/>
                    <a:pt x="6544" y="7881"/>
                    <a:pt x="6402" y="7393"/>
                  </a:cubicBezTo>
                  <a:cubicBezTo>
                    <a:pt x="6241" y="6855"/>
                    <a:pt x="6170" y="6309"/>
                    <a:pt x="6173" y="5767"/>
                  </a:cubicBezTo>
                  <a:lnTo>
                    <a:pt x="6173" y="5767"/>
                  </a:lnTo>
                  <a:cubicBezTo>
                    <a:pt x="5995" y="6458"/>
                    <a:pt x="5999" y="7150"/>
                    <a:pt x="6305" y="7774"/>
                  </a:cubicBezTo>
                  <a:cubicBezTo>
                    <a:pt x="6680" y="8545"/>
                    <a:pt x="7264" y="8851"/>
                    <a:pt x="7899" y="8851"/>
                  </a:cubicBezTo>
                  <a:cubicBezTo>
                    <a:pt x="9144" y="8851"/>
                    <a:pt x="10574" y="7674"/>
                    <a:pt x="10951" y="6516"/>
                  </a:cubicBezTo>
                  <a:cubicBezTo>
                    <a:pt x="11369" y="5250"/>
                    <a:pt x="10908" y="4230"/>
                    <a:pt x="10071" y="3534"/>
                  </a:cubicBezTo>
                  <a:cubicBezTo>
                    <a:pt x="10916" y="2768"/>
                    <a:pt x="12014" y="2262"/>
                    <a:pt x="13123" y="2262"/>
                  </a:cubicBezTo>
                  <a:cubicBezTo>
                    <a:pt x="13729" y="2262"/>
                    <a:pt x="14339" y="2415"/>
                    <a:pt x="14913" y="2754"/>
                  </a:cubicBezTo>
                  <a:cubicBezTo>
                    <a:pt x="14952" y="2778"/>
                    <a:pt x="14995" y="2803"/>
                    <a:pt x="15034" y="2832"/>
                  </a:cubicBezTo>
                  <a:cubicBezTo>
                    <a:pt x="14047" y="3634"/>
                    <a:pt x="13270" y="4679"/>
                    <a:pt x="13051" y="5948"/>
                  </a:cubicBezTo>
                  <a:cubicBezTo>
                    <a:pt x="12759" y="7668"/>
                    <a:pt x="13971" y="9268"/>
                    <a:pt x="15630" y="9268"/>
                  </a:cubicBezTo>
                  <a:cubicBezTo>
                    <a:pt x="15880" y="9268"/>
                    <a:pt x="16136" y="9233"/>
                    <a:pt x="16400" y="9154"/>
                  </a:cubicBezTo>
                  <a:cubicBezTo>
                    <a:pt x="18372" y="8583"/>
                    <a:pt x="19106" y="6220"/>
                    <a:pt x="18657" y="4398"/>
                  </a:cubicBezTo>
                  <a:cubicBezTo>
                    <a:pt x="18628" y="4279"/>
                    <a:pt x="18597" y="4166"/>
                    <a:pt x="18561" y="4055"/>
                  </a:cubicBezTo>
                  <a:cubicBezTo>
                    <a:pt x="17773" y="4273"/>
                    <a:pt x="17056" y="4715"/>
                    <a:pt x="16507" y="5314"/>
                  </a:cubicBezTo>
                  <a:cubicBezTo>
                    <a:pt x="16535" y="5596"/>
                    <a:pt x="16525" y="5884"/>
                    <a:pt x="16471" y="6155"/>
                  </a:cubicBezTo>
                  <a:cubicBezTo>
                    <a:pt x="16425" y="6373"/>
                    <a:pt x="16354" y="6715"/>
                    <a:pt x="16189" y="6876"/>
                  </a:cubicBezTo>
                  <a:cubicBezTo>
                    <a:pt x="16036" y="7026"/>
                    <a:pt x="15872" y="7097"/>
                    <a:pt x="15726" y="7097"/>
                  </a:cubicBezTo>
                  <a:cubicBezTo>
                    <a:pt x="15666" y="7097"/>
                    <a:pt x="15605" y="7082"/>
                    <a:pt x="15548" y="7054"/>
                  </a:cubicBezTo>
                  <a:cubicBezTo>
                    <a:pt x="15537" y="7104"/>
                    <a:pt x="15523" y="7157"/>
                    <a:pt x="15512" y="7207"/>
                  </a:cubicBezTo>
                  <a:cubicBezTo>
                    <a:pt x="15473" y="7378"/>
                    <a:pt x="15337" y="7446"/>
                    <a:pt x="15148" y="7446"/>
                  </a:cubicBezTo>
                  <a:cubicBezTo>
                    <a:pt x="14542" y="7446"/>
                    <a:pt x="13412" y="6700"/>
                    <a:pt x="13515" y="6244"/>
                  </a:cubicBezTo>
                  <a:cubicBezTo>
                    <a:pt x="14007" y="4034"/>
                    <a:pt x="15947" y="2461"/>
                    <a:pt x="18207" y="2461"/>
                  </a:cubicBezTo>
                  <a:cubicBezTo>
                    <a:pt x="18276" y="2461"/>
                    <a:pt x="18343" y="2461"/>
                    <a:pt x="18411" y="2464"/>
                  </a:cubicBezTo>
                  <a:cubicBezTo>
                    <a:pt x="18750" y="2479"/>
                    <a:pt x="19099" y="2611"/>
                    <a:pt x="19402" y="2803"/>
                  </a:cubicBezTo>
                  <a:cubicBezTo>
                    <a:pt x="20083" y="2607"/>
                    <a:pt x="20924" y="2383"/>
                    <a:pt x="21681" y="2383"/>
                  </a:cubicBezTo>
                  <a:lnTo>
                    <a:pt x="21798" y="2383"/>
                  </a:lnTo>
                  <a:cubicBezTo>
                    <a:pt x="20900" y="2974"/>
                    <a:pt x="20133" y="3702"/>
                    <a:pt x="19720" y="4579"/>
                  </a:cubicBezTo>
                  <a:cubicBezTo>
                    <a:pt x="19627" y="4779"/>
                    <a:pt x="19555" y="4982"/>
                    <a:pt x="19506" y="5186"/>
                  </a:cubicBezTo>
                  <a:cubicBezTo>
                    <a:pt x="19538" y="5181"/>
                    <a:pt x="19573" y="5181"/>
                    <a:pt x="19609" y="5178"/>
                  </a:cubicBezTo>
                  <a:cubicBezTo>
                    <a:pt x="19998" y="4861"/>
                    <a:pt x="20390" y="4233"/>
                    <a:pt x="20693" y="3941"/>
                  </a:cubicBezTo>
                  <a:cubicBezTo>
                    <a:pt x="21074" y="3573"/>
                    <a:pt x="21481" y="3235"/>
                    <a:pt x="21920" y="2939"/>
                  </a:cubicBezTo>
                  <a:cubicBezTo>
                    <a:pt x="22833" y="2319"/>
                    <a:pt x="23849" y="1912"/>
                    <a:pt x="24933" y="1723"/>
                  </a:cubicBezTo>
                  <a:cubicBezTo>
                    <a:pt x="25072" y="1698"/>
                    <a:pt x="25218" y="1687"/>
                    <a:pt x="25364" y="1687"/>
                  </a:cubicBezTo>
                  <a:cubicBezTo>
                    <a:pt x="25749" y="1687"/>
                    <a:pt x="26156" y="1766"/>
                    <a:pt x="26491" y="1916"/>
                  </a:cubicBezTo>
                  <a:cubicBezTo>
                    <a:pt x="26580" y="1955"/>
                    <a:pt x="26947" y="2151"/>
                    <a:pt x="26983" y="2297"/>
                  </a:cubicBezTo>
                  <a:cubicBezTo>
                    <a:pt x="27336" y="2226"/>
                    <a:pt x="27685" y="2186"/>
                    <a:pt x="28035" y="2186"/>
                  </a:cubicBezTo>
                  <a:cubicBezTo>
                    <a:pt x="28534" y="2186"/>
                    <a:pt x="29026" y="2268"/>
                    <a:pt x="29497" y="2461"/>
                  </a:cubicBezTo>
                  <a:cubicBezTo>
                    <a:pt x="29365" y="2600"/>
                    <a:pt x="29233" y="2747"/>
                    <a:pt x="29108" y="2903"/>
                  </a:cubicBezTo>
                  <a:cubicBezTo>
                    <a:pt x="30153" y="1916"/>
                    <a:pt x="31258" y="910"/>
                    <a:pt x="32649" y="611"/>
                  </a:cubicBezTo>
                  <a:cubicBezTo>
                    <a:pt x="32721" y="596"/>
                    <a:pt x="32795" y="589"/>
                    <a:pt x="32863" y="589"/>
                  </a:cubicBezTo>
                  <a:cubicBezTo>
                    <a:pt x="33587" y="589"/>
                    <a:pt x="34136" y="1366"/>
                    <a:pt x="34018" y="1962"/>
                  </a:cubicBezTo>
                  <a:cubicBezTo>
                    <a:pt x="34161" y="1937"/>
                    <a:pt x="34300" y="1923"/>
                    <a:pt x="34436" y="1923"/>
                  </a:cubicBezTo>
                  <a:lnTo>
                    <a:pt x="34478" y="1923"/>
                  </a:lnTo>
                  <a:cubicBezTo>
                    <a:pt x="36229" y="1962"/>
                    <a:pt x="36147" y="4319"/>
                    <a:pt x="36147" y="5531"/>
                  </a:cubicBezTo>
                  <a:cubicBezTo>
                    <a:pt x="36147" y="6073"/>
                    <a:pt x="36582" y="6320"/>
                    <a:pt x="37071" y="6320"/>
                  </a:cubicBezTo>
                  <a:cubicBezTo>
                    <a:pt x="37698" y="6320"/>
                    <a:pt x="38412" y="5913"/>
                    <a:pt x="38412" y="5214"/>
                  </a:cubicBezTo>
                  <a:cubicBezTo>
                    <a:pt x="38412" y="3103"/>
                    <a:pt x="37916" y="539"/>
                    <a:pt x="35459" y="76"/>
                  </a:cubicBezTo>
                  <a:cubicBezTo>
                    <a:pt x="35199" y="25"/>
                    <a:pt x="34931" y="1"/>
                    <a:pt x="3466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410575" y="3737725"/>
              <a:ext cx="82550" cy="111100"/>
            </a:xfrm>
            <a:custGeom>
              <a:rect b="b" l="l" r="r" t="t"/>
              <a:pathLst>
                <a:path extrusionOk="0" h="4444" w="3302">
                  <a:moveTo>
                    <a:pt x="2561" y="1"/>
                  </a:moveTo>
                  <a:cubicBezTo>
                    <a:pt x="2357" y="1"/>
                    <a:pt x="2179" y="47"/>
                    <a:pt x="2051" y="150"/>
                  </a:cubicBezTo>
                  <a:cubicBezTo>
                    <a:pt x="1676" y="457"/>
                    <a:pt x="1352" y="810"/>
                    <a:pt x="1074" y="1192"/>
                  </a:cubicBezTo>
                  <a:cubicBezTo>
                    <a:pt x="1127" y="1192"/>
                    <a:pt x="1180" y="1195"/>
                    <a:pt x="1238" y="1199"/>
                  </a:cubicBezTo>
                  <a:cubicBezTo>
                    <a:pt x="1462" y="1217"/>
                    <a:pt x="1691" y="1245"/>
                    <a:pt x="1919" y="1295"/>
                  </a:cubicBezTo>
                  <a:cubicBezTo>
                    <a:pt x="2118" y="1085"/>
                    <a:pt x="2318" y="896"/>
                    <a:pt x="2507" y="735"/>
                  </a:cubicBezTo>
                  <a:cubicBezTo>
                    <a:pt x="2757" y="521"/>
                    <a:pt x="3024" y="328"/>
                    <a:pt x="3302" y="154"/>
                  </a:cubicBezTo>
                  <a:cubicBezTo>
                    <a:pt x="3060" y="61"/>
                    <a:pt x="2796" y="1"/>
                    <a:pt x="2561" y="1"/>
                  </a:cubicBezTo>
                  <a:close/>
                  <a:moveTo>
                    <a:pt x="560" y="3042"/>
                  </a:moveTo>
                  <a:cubicBezTo>
                    <a:pt x="435" y="3042"/>
                    <a:pt x="310" y="3050"/>
                    <a:pt x="186" y="3060"/>
                  </a:cubicBezTo>
                  <a:cubicBezTo>
                    <a:pt x="68" y="3509"/>
                    <a:pt x="4" y="3977"/>
                    <a:pt x="0" y="4444"/>
                  </a:cubicBezTo>
                  <a:cubicBezTo>
                    <a:pt x="122" y="3970"/>
                    <a:pt x="332" y="3495"/>
                    <a:pt x="593" y="304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410475" y="3741550"/>
              <a:ext cx="110550" cy="170650"/>
            </a:xfrm>
            <a:custGeom>
              <a:rect b="b" l="l" r="r" t="t"/>
              <a:pathLst>
                <a:path extrusionOk="0" h="6826" w="4422">
                  <a:moveTo>
                    <a:pt x="3306" y="1"/>
                  </a:moveTo>
                  <a:cubicBezTo>
                    <a:pt x="3028" y="175"/>
                    <a:pt x="2761" y="368"/>
                    <a:pt x="2511" y="582"/>
                  </a:cubicBezTo>
                  <a:cubicBezTo>
                    <a:pt x="2322" y="743"/>
                    <a:pt x="2122" y="932"/>
                    <a:pt x="1923" y="1142"/>
                  </a:cubicBezTo>
                  <a:cubicBezTo>
                    <a:pt x="1695" y="1092"/>
                    <a:pt x="1466" y="1064"/>
                    <a:pt x="1242" y="1046"/>
                  </a:cubicBezTo>
                  <a:cubicBezTo>
                    <a:pt x="1184" y="1042"/>
                    <a:pt x="1131" y="1039"/>
                    <a:pt x="1078" y="1039"/>
                  </a:cubicBezTo>
                  <a:cubicBezTo>
                    <a:pt x="668" y="1605"/>
                    <a:pt x="368" y="2240"/>
                    <a:pt x="190" y="2907"/>
                  </a:cubicBezTo>
                  <a:cubicBezTo>
                    <a:pt x="314" y="2897"/>
                    <a:pt x="439" y="2889"/>
                    <a:pt x="564" y="2889"/>
                  </a:cubicBezTo>
                  <a:lnTo>
                    <a:pt x="597" y="2889"/>
                  </a:lnTo>
                  <a:cubicBezTo>
                    <a:pt x="336" y="3342"/>
                    <a:pt x="126" y="3817"/>
                    <a:pt x="4" y="4291"/>
                  </a:cubicBezTo>
                  <a:cubicBezTo>
                    <a:pt x="1" y="4833"/>
                    <a:pt x="72" y="5379"/>
                    <a:pt x="233" y="5917"/>
                  </a:cubicBezTo>
                  <a:cubicBezTo>
                    <a:pt x="375" y="6405"/>
                    <a:pt x="1102" y="6826"/>
                    <a:pt x="1713" y="6826"/>
                  </a:cubicBezTo>
                  <a:cubicBezTo>
                    <a:pt x="1948" y="6826"/>
                    <a:pt x="2162" y="6765"/>
                    <a:pt x="2322" y="6619"/>
                  </a:cubicBezTo>
                  <a:cubicBezTo>
                    <a:pt x="2419" y="6530"/>
                    <a:pt x="2518" y="6437"/>
                    <a:pt x="2618" y="6348"/>
                  </a:cubicBezTo>
                  <a:cubicBezTo>
                    <a:pt x="2911" y="6080"/>
                    <a:pt x="2664" y="5738"/>
                    <a:pt x="2251" y="5492"/>
                  </a:cubicBezTo>
                  <a:cubicBezTo>
                    <a:pt x="2033" y="3795"/>
                    <a:pt x="2672" y="2137"/>
                    <a:pt x="4041" y="1010"/>
                  </a:cubicBezTo>
                  <a:cubicBezTo>
                    <a:pt x="4422" y="697"/>
                    <a:pt x="3923" y="236"/>
                    <a:pt x="330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637600" y="3774725"/>
              <a:ext cx="127450" cy="106275"/>
            </a:xfrm>
            <a:custGeom>
              <a:rect b="b" l="l" r="r" t="t"/>
              <a:pathLst>
                <a:path extrusionOk="0" h="4251" w="5098">
                  <a:moveTo>
                    <a:pt x="4148" y="0"/>
                  </a:moveTo>
                  <a:cubicBezTo>
                    <a:pt x="4120" y="8"/>
                    <a:pt x="4092" y="15"/>
                    <a:pt x="4066" y="22"/>
                  </a:cubicBezTo>
                  <a:cubicBezTo>
                    <a:pt x="3724" y="122"/>
                    <a:pt x="3346" y="250"/>
                    <a:pt x="2964" y="407"/>
                  </a:cubicBezTo>
                  <a:cubicBezTo>
                    <a:pt x="3100" y="671"/>
                    <a:pt x="3214" y="953"/>
                    <a:pt x="3307" y="1252"/>
                  </a:cubicBezTo>
                  <a:cubicBezTo>
                    <a:pt x="3664" y="1152"/>
                    <a:pt x="4034" y="1102"/>
                    <a:pt x="4412" y="1102"/>
                  </a:cubicBezTo>
                  <a:cubicBezTo>
                    <a:pt x="4469" y="1102"/>
                    <a:pt x="4526" y="1102"/>
                    <a:pt x="4584" y="1106"/>
                  </a:cubicBezTo>
                  <a:lnTo>
                    <a:pt x="4612" y="1106"/>
                  </a:lnTo>
                  <a:cubicBezTo>
                    <a:pt x="5097" y="1106"/>
                    <a:pt x="4729" y="521"/>
                    <a:pt x="4573" y="354"/>
                  </a:cubicBezTo>
                  <a:cubicBezTo>
                    <a:pt x="4451" y="222"/>
                    <a:pt x="4306" y="104"/>
                    <a:pt x="4148" y="0"/>
                  </a:cubicBezTo>
                  <a:close/>
                  <a:moveTo>
                    <a:pt x="1024" y="1577"/>
                  </a:moveTo>
                  <a:cubicBezTo>
                    <a:pt x="450" y="2100"/>
                    <a:pt x="48" y="2750"/>
                    <a:pt x="15" y="3538"/>
                  </a:cubicBezTo>
                  <a:cubicBezTo>
                    <a:pt x="1" y="3923"/>
                    <a:pt x="119" y="4162"/>
                    <a:pt x="294" y="4251"/>
                  </a:cubicBezTo>
                  <a:cubicBezTo>
                    <a:pt x="468" y="3591"/>
                    <a:pt x="807" y="2999"/>
                    <a:pt x="1253" y="2511"/>
                  </a:cubicBezTo>
                  <a:cubicBezTo>
                    <a:pt x="1238" y="2372"/>
                    <a:pt x="1217" y="2233"/>
                    <a:pt x="1189" y="2100"/>
                  </a:cubicBezTo>
                  <a:cubicBezTo>
                    <a:pt x="1149" y="1922"/>
                    <a:pt x="1096" y="1748"/>
                    <a:pt x="1024" y="1577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591525" y="3766150"/>
              <a:ext cx="149800" cy="124650"/>
            </a:xfrm>
            <a:custGeom>
              <a:rect b="b" l="l" r="r" t="t"/>
              <a:pathLst>
                <a:path extrusionOk="0" h="4986" w="5992">
                  <a:moveTo>
                    <a:pt x="4796" y="1"/>
                  </a:moveTo>
                  <a:cubicBezTo>
                    <a:pt x="2536" y="1"/>
                    <a:pt x="596" y="1574"/>
                    <a:pt x="104" y="3784"/>
                  </a:cubicBezTo>
                  <a:cubicBezTo>
                    <a:pt x="1" y="4240"/>
                    <a:pt x="1131" y="4986"/>
                    <a:pt x="1737" y="4986"/>
                  </a:cubicBezTo>
                  <a:cubicBezTo>
                    <a:pt x="1926" y="4986"/>
                    <a:pt x="2062" y="4918"/>
                    <a:pt x="2101" y="4747"/>
                  </a:cubicBezTo>
                  <a:cubicBezTo>
                    <a:pt x="2112" y="4697"/>
                    <a:pt x="2126" y="4644"/>
                    <a:pt x="2137" y="4594"/>
                  </a:cubicBezTo>
                  <a:cubicBezTo>
                    <a:pt x="1962" y="4505"/>
                    <a:pt x="1844" y="4266"/>
                    <a:pt x="1858" y="3881"/>
                  </a:cubicBezTo>
                  <a:cubicBezTo>
                    <a:pt x="1891" y="3093"/>
                    <a:pt x="2293" y="2443"/>
                    <a:pt x="2867" y="1920"/>
                  </a:cubicBezTo>
                  <a:cubicBezTo>
                    <a:pt x="2939" y="2091"/>
                    <a:pt x="2992" y="2265"/>
                    <a:pt x="3032" y="2443"/>
                  </a:cubicBezTo>
                  <a:cubicBezTo>
                    <a:pt x="3060" y="2576"/>
                    <a:pt x="3081" y="2715"/>
                    <a:pt x="3096" y="2854"/>
                  </a:cubicBezTo>
                  <a:cubicBezTo>
                    <a:pt x="3645" y="2255"/>
                    <a:pt x="4362" y="1813"/>
                    <a:pt x="5150" y="1595"/>
                  </a:cubicBezTo>
                  <a:cubicBezTo>
                    <a:pt x="5057" y="1296"/>
                    <a:pt x="4943" y="1014"/>
                    <a:pt x="4807" y="750"/>
                  </a:cubicBezTo>
                  <a:cubicBezTo>
                    <a:pt x="5189" y="593"/>
                    <a:pt x="5567" y="465"/>
                    <a:pt x="5909" y="365"/>
                  </a:cubicBezTo>
                  <a:cubicBezTo>
                    <a:pt x="5935" y="358"/>
                    <a:pt x="5963" y="351"/>
                    <a:pt x="5991" y="343"/>
                  </a:cubicBezTo>
                  <a:cubicBezTo>
                    <a:pt x="5688" y="151"/>
                    <a:pt x="5339" y="19"/>
                    <a:pt x="5000" y="4"/>
                  </a:cubicBezTo>
                  <a:cubicBezTo>
                    <a:pt x="4932" y="1"/>
                    <a:pt x="4865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728000" y="3762075"/>
              <a:ext cx="203275" cy="87025"/>
            </a:xfrm>
            <a:custGeom>
              <a:rect b="b" l="l" r="r" t="t"/>
              <a:pathLst>
                <a:path extrusionOk="0" h="3481" w="8131">
                  <a:moveTo>
                    <a:pt x="8113" y="0"/>
                  </a:moveTo>
                  <a:lnTo>
                    <a:pt x="8113" y="0"/>
                  </a:lnTo>
                  <a:cubicBezTo>
                    <a:pt x="7668" y="86"/>
                    <a:pt x="7218" y="225"/>
                    <a:pt x="6783" y="389"/>
                  </a:cubicBezTo>
                  <a:cubicBezTo>
                    <a:pt x="6790" y="407"/>
                    <a:pt x="6797" y="421"/>
                    <a:pt x="6801" y="435"/>
                  </a:cubicBezTo>
                  <a:cubicBezTo>
                    <a:pt x="7164" y="307"/>
                    <a:pt x="7543" y="207"/>
                    <a:pt x="7935" y="139"/>
                  </a:cubicBezTo>
                  <a:cubicBezTo>
                    <a:pt x="8084" y="114"/>
                    <a:pt x="8131" y="60"/>
                    <a:pt x="8113" y="0"/>
                  </a:cubicBezTo>
                  <a:close/>
                  <a:moveTo>
                    <a:pt x="636" y="2889"/>
                  </a:moveTo>
                  <a:cubicBezTo>
                    <a:pt x="589" y="2896"/>
                    <a:pt x="547" y="2902"/>
                    <a:pt x="504" y="2914"/>
                  </a:cubicBezTo>
                  <a:cubicBezTo>
                    <a:pt x="133" y="3003"/>
                    <a:pt x="1" y="3131"/>
                    <a:pt x="415" y="3370"/>
                  </a:cubicBezTo>
                  <a:cubicBezTo>
                    <a:pt x="461" y="3394"/>
                    <a:pt x="507" y="3419"/>
                    <a:pt x="553" y="3445"/>
                  </a:cubicBezTo>
                  <a:cubicBezTo>
                    <a:pt x="565" y="3259"/>
                    <a:pt x="593" y="3074"/>
                    <a:pt x="636" y="2889"/>
                  </a:cubicBezTo>
                  <a:close/>
                  <a:moveTo>
                    <a:pt x="4765" y="1359"/>
                  </a:moveTo>
                  <a:lnTo>
                    <a:pt x="4758" y="1365"/>
                  </a:lnTo>
                  <a:cubicBezTo>
                    <a:pt x="4013" y="1783"/>
                    <a:pt x="2850" y="2418"/>
                    <a:pt x="2825" y="3409"/>
                  </a:cubicBezTo>
                  <a:lnTo>
                    <a:pt x="2825" y="3480"/>
                  </a:lnTo>
                  <a:cubicBezTo>
                    <a:pt x="3099" y="3245"/>
                    <a:pt x="3306" y="2917"/>
                    <a:pt x="3578" y="2628"/>
                  </a:cubicBezTo>
                  <a:cubicBezTo>
                    <a:pt x="3959" y="2218"/>
                    <a:pt x="4369" y="1844"/>
                    <a:pt x="4808" y="1515"/>
                  </a:cubicBezTo>
                  <a:cubicBezTo>
                    <a:pt x="4797" y="1462"/>
                    <a:pt x="4783" y="1412"/>
                    <a:pt x="4765" y="135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741825" y="3746825"/>
              <a:ext cx="189025" cy="110200"/>
            </a:xfrm>
            <a:custGeom>
              <a:rect b="b" l="l" r="r" t="t"/>
              <a:pathLst>
                <a:path extrusionOk="0" h="4408" w="7561">
                  <a:moveTo>
                    <a:pt x="5941" y="0"/>
                  </a:moveTo>
                  <a:cubicBezTo>
                    <a:pt x="5795" y="0"/>
                    <a:pt x="5649" y="11"/>
                    <a:pt x="5510" y="36"/>
                  </a:cubicBezTo>
                  <a:cubicBezTo>
                    <a:pt x="4426" y="225"/>
                    <a:pt x="3410" y="632"/>
                    <a:pt x="2497" y="1252"/>
                  </a:cubicBezTo>
                  <a:cubicBezTo>
                    <a:pt x="2058" y="1548"/>
                    <a:pt x="1651" y="1886"/>
                    <a:pt x="1270" y="2254"/>
                  </a:cubicBezTo>
                  <a:cubicBezTo>
                    <a:pt x="967" y="2546"/>
                    <a:pt x="575" y="3174"/>
                    <a:pt x="186" y="3491"/>
                  </a:cubicBezTo>
                  <a:cubicBezTo>
                    <a:pt x="150" y="3494"/>
                    <a:pt x="115" y="3494"/>
                    <a:pt x="83" y="3499"/>
                  </a:cubicBezTo>
                  <a:cubicBezTo>
                    <a:pt x="40" y="3684"/>
                    <a:pt x="12" y="3869"/>
                    <a:pt x="0" y="4055"/>
                  </a:cubicBezTo>
                  <a:cubicBezTo>
                    <a:pt x="407" y="4261"/>
                    <a:pt x="896" y="4408"/>
                    <a:pt x="1359" y="4408"/>
                  </a:cubicBezTo>
                  <a:cubicBezTo>
                    <a:pt x="1445" y="4408"/>
                    <a:pt x="1531" y="4401"/>
                    <a:pt x="1613" y="4390"/>
                  </a:cubicBezTo>
                  <a:cubicBezTo>
                    <a:pt x="1887" y="4358"/>
                    <a:pt x="2094" y="4243"/>
                    <a:pt x="2272" y="4090"/>
                  </a:cubicBezTo>
                  <a:lnTo>
                    <a:pt x="2272" y="4019"/>
                  </a:lnTo>
                  <a:cubicBezTo>
                    <a:pt x="2297" y="3028"/>
                    <a:pt x="3460" y="2393"/>
                    <a:pt x="4205" y="1975"/>
                  </a:cubicBezTo>
                  <a:lnTo>
                    <a:pt x="4212" y="1969"/>
                  </a:lnTo>
                  <a:cubicBezTo>
                    <a:pt x="4230" y="2022"/>
                    <a:pt x="4244" y="2072"/>
                    <a:pt x="4255" y="2125"/>
                  </a:cubicBezTo>
                  <a:cubicBezTo>
                    <a:pt x="4865" y="1669"/>
                    <a:pt x="5531" y="1302"/>
                    <a:pt x="6248" y="1045"/>
                  </a:cubicBezTo>
                  <a:cubicBezTo>
                    <a:pt x="6244" y="1031"/>
                    <a:pt x="6237" y="1017"/>
                    <a:pt x="6230" y="999"/>
                  </a:cubicBezTo>
                  <a:cubicBezTo>
                    <a:pt x="6665" y="835"/>
                    <a:pt x="7115" y="696"/>
                    <a:pt x="7560" y="610"/>
                  </a:cubicBezTo>
                  <a:cubicBezTo>
                    <a:pt x="7524" y="464"/>
                    <a:pt x="7157" y="268"/>
                    <a:pt x="7068" y="229"/>
                  </a:cubicBezTo>
                  <a:cubicBezTo>
                    <a:pt x="6733" y="79"/>
                    <a:pt x="6326" y="0"/>
                    <a:pt x="59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957900" y="3719375"/>
              <a:ext cx="151775" cy="124900"/>
            </a:xfrm>
            <a:custGeom>
              <a:rect b="b" l="l" r="r" t="t"/>
              <a:pathLst>
                <a:path extrusionOk="0" h="4996" w="6071">
                  <a:moveTo>
                    <a:pt x="4797" y="0"/>
                  </a:moveTo>
                  <a:cubicBezTo>
                    <a:pt x="4729" y="0"/>
                    <a:pt x="4655" y="7"/>
                    <a:pt x="4583" y="22"/>
                  </a:cubicBezTo>
                  <a:cubicBezTo>
                    <a:pt x="3192" y="321"/>
                    <a:pt x="2087" y="1327"/>
                    <a:pt x="1042" y="2314"/>
                  </a:cubicBezTo>
                  <a:cubicBezTo>
                    <a:pt x="568" y="2913"/>
                    <a:pt x="172" y="3619"/>
                    <a:pt x="1" y="4343"/>
                  </a:cubicBezTo>
                  <a:cubicBezTo>
                    <a:pt x="244" y="4714"/>
                    <a:pt x="693" y="4996"/>
                    <a:pt x="1124" y="4996"/>
                  </a:cubicBezTo>
                  <a:cubicBezTo>
                    <a:pt x="1335" y="4996"/>
                    <a:pt x="1538" y="4931"/>
                    <a:pt x="1712" y="4775"/>
                  </a:cubicBezTo>
                  <a:cubicBezTo>
                    <a:pt x="1926" y="4586"/>
                    <a:pt x="2140" y="4396"/>
                    <a:pt x="2351" y="4207"/>
                  </a:cubicBezTo>
                  <a:cubicBezTo>
                    <a:pt x="2365" y="4165"/>
                    <a:pt x="2383" y="4126"/>
                    <a:pt x="2397" y="4097"/>
                  </a:cubicBezTo>
                  <a:cubicBezTo>
                    <a:pt x="2540" y="3779"/>
                    <a:pt x="2754" y="3484"/>
                    <a:pt x="2989" y="3216"/>
                  </a:cubicBezTo>
                  <a:cubicBezTo>
                    <a:pt x="3042" y="3316"/>
                    <a:pt x="3085" y="3416"/>
                    <a:pt x="3124" y="3523"/>
                  </a:cubicBezTo>
                  <a:cubicBezTo>
                    <a:pt x="3253" y="3409"/>
                    <a:pt x="3381" y="3295"/>
                    <a:pt x="3510" y="3180"/>
                  </a:cubicBezTo>
                  <a:cubicBezTo>
                    <a:pt x="3934" y="2806"/>
                    <a:pt x="4380" y="2339"/>
                    <a:pt x="4915" y="2111"/>
                  </a:cubicBezTo>
                  <a:cubicBezTo>
                    <a:pt x="4857" y="2015"/>
                    <a:pt x="4797" y="1922"/>
                    <a:pt x="4732" y="1829"/>
                  </a:cubicBezTo>
                  <a:cubicBezTo>
                    <a:pt x="5129" y="1615"/>
                    <a:pt x="5545" y="1444"/>
                    <a:pt x="5952" y="1373"/>
                  </a:cubicBezTo>
                  <a:cubicBezTo>
                    <a:pt x="6070" y="777"/>
                    <a:pt x="5521" y="0"/>
                    <a:pt x="479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8" name="Google Shape;1358;p37"/>
          <p:cNvPicPr preferRelativeResize="0"/>
          <p:nvPr/>
        </p:nvPicPr>
        <p:blipFill rotWithShape="1">
          <a:blip r:embed="rId3">
            <a:alphaModFix/>
          </a:blip>
          <a:srcRect b="32755" l="0" r="0" t="0"/>
          <a:stretch/>
        </p:blipFill>
        <p:spPr>
          <a:xfrm>
            <a:off x="676975" y="1795488"/>
            <a:ext cx="5712024" cy="96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38"/>
          <p:cNvGrpSpPr/>
          <p:nvPr/>
        </p:nvGrpSpPr>
        <p:grpSpPr>
          <a:xfrm>
            <a:off x="6741532" y="1910523"/>
            <a:ext cx="2235214" cy="176025"/>
            <a:chOff x="4345425" y="2175475"/>
            <a:chExt cx="800750" cy="176025"/>
          </a:xfrm>
        </p:grpSpPr>
        <p:sp>
          <p:nvSpPr>
            <p:cNvPr id="1364" name="Google Shape;1364;p3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" name="Google Shape;1366;p38"/>
          <p:cNvGrpSpPr/>
          <p:nvPr/>
        </p:nvGrpSpPr>
        <p:grpSpPr>
          <a:xfrm rot="137243">
            <a:off x="7352007" y="2295065"/>
            <a:ext cx="1247922" cy="176039"/>
            <a:chOff x="4345425" y="2175475"/>
            <a:chExt cx="800750" cy="176025"/>
          </a:xfrm>
        </p:grpSpPr>
        <p:sp>
          <p:nvSpPr>
            <p:cNvPr id="1367" name="Google Shape;1367;p3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38"/>
          <p:cNvSpPr txBox="1"/>
          <p:nvPr>
            <p:ph type="title"/>
          </p:nvPr>
        </p:nvSpPr>
        <p:spPr>
          <a:xfrm>
            <a:off x="6011675" y="1468550"/>
            <a:ext cx="3075900" cy="8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Métodos con condiciones</a:t>
            </a:r>
            <a:endParaRPr/>
          </a:p>
        </p:txBody>
      </p:sp>
      <p:sp>
        <p:nvSpPr>
          <p:cNvPr id="1370" name="Google Shape;1370;p38"/>
          <p:cNvSpPr txBox="1"/>
          <p:nvPr>
            <p:ph idx="1" type="subTitle"/>
          </p:nvPr>
        </p:nvSpPr>
        <p:spPr>
          <a:xfrm>
            <a:off x="6244475" y="2703650"/>
            <a:ext cx="2610300" cy="1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Igual se pueden crear métodos del tipo Boolean que compara valoras y regresa un valor TRUE o FALSE si esas condiciones se cumplen.</a:t>
            </a:r>
            <a:endParaRPr/>
          </a:p>
        </p:txBody>
      </p:sp>
      <p:grpSp>
        <p:nvGrpSpPr>
          <p:cNvPr id="1371" name="Google Shape;1371;p38"/>
          <p:cNvGrpSpPr/>
          <p:nvPr/>
        </p:nvGrpSpPr>
        <p:grpSpPr>
          <a:xfrm>
            <a:off x="4579206" y="725325"/>
            <a:ext cx="428976" cy="1173468"/>
            <a:chOff x="3443472" y="1907731"/>
            <a:chExt cx="454327" cy="1325503"/>
          </a:xfrm>
        </p:grpSpPr>
        <p:sp>
          <p:nvSpPr>
            <p:cNvPr id="1372" name="Google Shape;1372;p38"/>
            <p:cNvSpPr/>
            <p:nvPr/>
          </p:nvSpPr>
          <p:spPr>
            <a:xfrm>
              <a:off x="3456297" y="1920208"/>
              <a:ext cx="427196" cy="1302484"/>
            </a:xfrm>
            <a:custGeom>
              <a:rect b="b" l="l" r="r" t="t"/>
              <a:pathLst>
                <a:path extrusionOk="0" h="20879" w="7495">
                  <a:moveTo>
                    <a:pt x="1630" y="1"/>
                  </a:moveTo>
                  <a:cubicBezTo>
                    <a:pt x="1605" y="6768"/>
                    <a:pt x="828" y="13610"/>
                    <a:pt x="1" y="20352"/>
                  </a:cubicBezTo>
                  <a:cubicBezTo>
                    <a:pt x="1605" y="20427"/>
                    <a:pt x="3234" y="20628"/>
                    <a:pt x="4813" y="20878"/>
                  </a:cubicBezTo>
                  <a:cubicBezTo>
                    <a:pt x="5665" y="14187"/>
                    <a:pt x="6267" y="7470"/>
                    <a:pt x="7495" y="803"/>
                  </a:cubicBezTo>
                  <a:lnTo>
                    <a:pt x="7495" y="803"/>
                  </a:lnTo>
                  <a:cubicBezTo>
                    <a:pt x="7478" y="803"/>
                    <a:pt x="7461" y="814"/>
                    <a:pt x="7445" y="814"/>
                  </a:cubicBezTo>
                  <a:cubicBezTo>
                    <a:pt x="7436" y="814"/>
                    <a:pt x="7428" y="811"/>
                    <a:pt x="7419" y="803"/>
                  </a:cubicBezTo>
                  <a:cubicBezTo>
                    <a:pt x="6517" y="678"/>
                    <a:pt x="5665" y="402"/>
                    <a:pt x="4763" y="277"/>
                  </a:cubicBezTo>
                  <a:cubicBezTo>
                    <a:pt x="3735" y="126"/>
                    <a:pt x="2708" y="76"/>
                    <a:pt x="1680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3443472" y="1907731"/>
              <a:ext cx="454327" cy="1325503"/>
            </a:xfrm>
            <a:custGeom>
              <a:rect b="b" l="l" r="r" t="t"/>
              <a:pathLst>
                <a:path extrusionOk="0" h="21248" w="7971">
                  <a:moveTo>
                    <a:pt x="2077" y="442"/>
                  </a:moveTo>
                  <a:lnTo>
                    <a:pt x="3334" y="527"/>
                  </a:lnTo>
                  <a:cubicBezTo>
                    <a:pt x="3810" y="552"/>
                    <a:pt x="4311" y="602"/>
                    <a:pt x="4787" y="677"/>
                  </a:cubicBezTo>
                  <a:cubicBezTo>
                    <a:pt x="5264" y="727"/>
                    <a:pt x="5740" y="828"/>
                    <a:pt x="6216" y="953"/>
                  </a:cubicBezTo>
                  <a:lnTo>
                    <a:pt x="6943" y="1103"/>
                  </a:lnTo>
                  <a:lnTo>
                    <a:pt x="7319" y="1178"/>
                  </a:lnTo>
                  <a:lnTo>
                    <a:pt x="7452" y="1212"/>
                  </a:lnTo>
                  <a:lnTo>
                    <a:pt x="7452" y="1212"/>
                  </a:lnTo>
                  <a:cubicBezTo>
                    <a:pt x="7167" y="2790"/>
                    <a:pt x="6906" y="4389"/>
                    <a:pt x="6667" y="5965"/>
                  </a:cubicBezTo>
                  <a:cubicBezTo>
                    <a:pt x="6416" y="7645"/>
                    <a:pt x="6191" y="9324"/>
                    <a:pt x="5990" y="11003"/>
                  </a:cubicBezTo>
                  <a:lnTo>
                    <a:pt x="5414" y="16016"/>
                  </a:lnTo>
                  <a:lnTo>
                    <a:pt x="5138" y="18547"/>
                  </a:lnTo>
                  <a:lnTo>
                    <a:pt x="4988" y="19800"/>
                  </a:lnTo>
                  <a:cubicBezTo>
                    <a:pt x="4938" y="20151"/>
                    <a:pt x="4938" y="20527"/>
                    <a:pt x="4913" y="20903"/>
                  </a:cubicBezTo>
                  <a:cubicBezTo>
                    <a:pt x="4862" y="20878"/>
                    <a:pt x="4812" y="20828"/>
                    <a:pt x="4762" y="20828"/>
                  </a:cubicBezTo>
                  <a:lnTo>
                    <a:pt x="4461" y="20778"/>
                  </a:lnTo>
                  <a:lnTo>
                    <a:pt x="3860" y="20702"/>
                  </a:lnTo>
                  <a:lnTo>
                    <a:pt x="2657" y="20527"/>
                  </a:lnTo>
                  <a:cubicBezTo>
                    <a:pt x="1930" y="20436"/>
                    <a:pt x="1203" y="20386"/>
                    <a:pt x="458" y="20341"/>
                  </a:cubicBezTo>
                  <a:lnTo>
                    <a:pt x="458" y="20341"/>
                  </a:lnTo>
                  <a:cubicBezTo>
                    <a:pt x="670" y="18717"/>
                    <a:pt x="861" y="17115"/>
                    <a:pt x="1028" y="15489"/>
                  </a:cubicBezTo>
                  <a:cubicBezTo>
                    <a:pt x="1128" y="14662"/>
                    <a:pt x="1228" y="13810"/>
                    <a:pt x="1279" y="12958"/>
                  </a:cubicBezTo>
                  <a:cubicBezTo>
                    <a:pt x="1304" y="12106"/>
                    <a:pt x="1379" y="11254"/>
                    <a:pt x="1479" y="10402"/>
                  </a:cubicBezTo>
                  <a:cubicBezTo>
                    <a:pt x="1629" y="8722"/>
                    <a:pt x="1780" y="7018"/>
                    <a:pt x="1905" y="5314"/>
                  </a:cubicBezTo>
                  <a:cubicBezTo>
                    <a:pt x="2001" y="3690"/>
                    <a:pt x="2051" y="2066"/>
                    <a:pt x="2077" y="442"/>
                  </a:cubicBezTo>
                  <a:close/>
                  <a:moveTo>
                    <a:pt x="1855" y="0"/>
                  </a:moveTo>
                  <a:cubicBezTo>
                    <a:pt x="1755" y="0"/>
                    <a:pt x="1654" y="76"/>
                    <a:pt x="1654" y="201"/>
                  </a:cubicBezTo>
                  <a:cubicBezTo>
                    <a:pt x="1654" y="1905"/>
                    <a:pt x="1579" y="3610"/>
                    <a:pt x="1504" y="5289"/>
                  </a:cubicBezTo>
                  <a:cubicBezTo>
                    <a:pt x="1429" y="6993"/>
                    <a:pt x="1354" y="8697"/>
                    <a:pt x="1203" y="10376"/>
                  </a:cubicBezTo>
                  <a:cubicBezTo>
                    <a:pt x="1128" y="11229"/>
                    <a:pt x="1053" y="12081"/>
                    <a:pt x="903" y="12908"/>
                  </a:cubicBezTo>
                  <a:cubicBezTo>
                    <a:pt x="777" y="13760"/>
                    <a:pt x="702" y="14612"/>
                    <a:pt x="602" y="15439"/>
                  </a:cubicBezTo>
                  <a:cubicBezTo>
                    <a:pt x="426" y="17143"/>
                    <a:pt x="226" y="18823"/>
                    <a:pt x="0" y="20502"/>
                  </a:cubicBezTo>
                  <a:lnTo>
                    <a:pt x="0" y="20527"/>
                  </a:lnTo>
                  <a:cubicBezTo>
                    <a:pt x="0" y="20652"/>
                    <a:pt x="101" y="20752"/>
                    <a:pt x="201" y="20752"/>
                  </a:cubicBezTo>
                  <a:cubicBezTo>
                    <a:pt x="1003" y="20803"/>
                    <a:pt x="1805" y="20878"/>
                    <a:pt x="2607" y="20953"/>
                  </a:cubicBezTo>
                  <a:lnTo>
                    <a:pt x="3810" y="21103"/>
                  </a:lnTo>
                  <a:lnTo>
                    <a:pt x="4411" y="21179"/>
                  </a:lnTo>
                  <a:lnTo>
                    <a:pt x="4712" y="21229"/>
                  </a:lnTo>
                  <a:cubicBezTo>
                    <a:pt x="4787" y="21241"/>
                    <a:pt x="4862" y="21247"/>
                    <a:pt x="4938" y="21247"/>
                  </a:cubicBezTo>
                  <a:cubicBezTo>
                    <a:pt x="5013" y="21247"/>
                    <a:pt x="5088" y="21241"/>
                    <a:pt x="5163" y="21229"/>
                  </a:cubicBezTo>
                  <a:cubicBezTo>
                    <a:pt x="5238" y="20778"/>
                    <a:pt x="5339" y="20301"/>
                    <a:pt x="5389" y="19850"/>
                  </a:cubicBezTo>
                  <a:lnTo>
                    <a:pt x="5564" y="18597"/>
                  </a:lnTo>
                  <a:lnTo>
                    <a:pt x="5865" y="16066"/>
                  </a:lnTo>
                  <a:lnTo>
                    <a:pt x="6492" y="11053"/>
                  </a:lnTo>
                  <a:cubicBezTo>
                    <a:pt x="6717" y="9374"/>
                    <a:pt x="6918" y="7720"/>
                    <a:pt x="7143" y="6041"/>
                  </a:cubicBezTo>
                  <a:cubicBezTo>
                    <a:pt x="7394" y="4386"/>
                    <a:pt x="7644" y="2707"/>
                    <a:pt x="7945" y="1053"/>
                  </a:cubicBezTo>
                  <a:cubicBezTo>
                    <a:pt x="7970" y="1028"/>
                    <a:pt x="7970" y="1028"/>
                    <a:pt x="7970" y="1003"/>
                  </a:cubicBezTo>
                  <a:cubicBezTo>
                    <a:pt x="7945" y="878"/>
                    <a:pt x="7845" y="777"/>
                    <a:pt x="7720" y="777"/>
                  </a:cubicBezTo>
                  <a:lnTo>
                    <a:pt x="7594" y="777"/>
                  </a:lnTo>
                  <a:lnTo>
                    <a:pt x="7394" y="752"/>
                  </a:lnTo>
                  <a:lnTo>
                    <a:pt x="7043" y="677"/>
                  </a:lnTo>
                  <a:lnTo>
                    <a:pt x="6316" y="502"/>
                  </a:lnTo>
                  <a:cubicBezTo>
                    <a:pt x="5840" y="401"/>
                    <a:pt x="5339" y="301"/>
                    <a:pt x="4837" y="226"/>
                  </a:cubicBezTo>
                  <a:cubicBezTo>
                    <a:pt x="4361" y="176"/>
                    <a:pt x="3860" y="126"/>
                    <a:pt x="3359" y="76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38"/>
          <p:cNvGrpSpPr/>
          <p:nvPr/>
        </p:nvGrpSpPr>
        <p:grpSpPr>
          <a:xfrm rot="-108528">
            <a:off x="962425" y="2922650"/>
            <a:ext cx="391000" cy="1284182"/>
            <a:chOff x="1276425" y="1928068"/>
            <a:chExt cx="378577" cy="1391130"/>
          </a:xfrm>
        </p:grpSpPr>
        <p:sp>
          <p:nvSpPr>
            <p:cNvPr id="1375" name="Google Shape;1375;p38"/>
            <p:cNvSpPr/>
            <p:nvPr/>
          </p:nvSpPr>
          <p:spPr>
            <a:xfrm>
              <a:off x="1282125" y="1942105"/>
              <a:ext cx="360053" cy="1366551"/>
            </a:xfrm>
            <a:custGeom>
              <a:rect b="b" l="l" r="r" t="t"/>
              <a:pathLst>
                <a:path extrusionOk="0" h="21906" w="6317">
                  <a:moveTo>
                    <a:pt x="6015" y="1"/>
                  </a:moveTo>
                  <a:cubicBezTo>
                    <a:pt x="4303" y="188"/>
                    <a:pt x="2548" y="354"/>
                    <a:pt x="830" y="354"/>
                  </a:cubicBezTo>
                  <a:cubicBezTo>
                    <a:pt x="712" y="354"/>
                    <a:pt x="594" y="353"/>
                    <a:pt x="477" y="352"/>
                  </a:cubicBezTo>
                  <a:lnTo>
                    <a:pt x="477" y="352"/>
                  </a:lnTo>
                  <a:cubicBezTo>
                    <a:pt x="602" y="7394"/>
                    <a:pt x="0" y="14437"/>
                    <a:pt x="151" y="21505"/>
                  </a:cubicBezTo>
                  <a:cubicBezTo>
                    <a:pt x="1078" y="21505"/>
                    <a:pt x="2005" y="21580"/>
                    <a:pt x="2908" y="21655"/>
                  </a:cubicBezTo>
                  <a:cubicBezTo>
                    <a:pt x="3810" y="21730"/>
                    <a:pt x="4762" y="21730"/>
                    <a:pt x="5639" y="21906"/>
                  </a:cubicBezTo>
                  <a:cubicBezTo>
                    <a:pt x="5840" y="18297"/>
                    <a:pt x="6015" y="14713"/>
                    <a:pt x="6066" y="11104"/>
                  </a:cubicBezTo>
                  <a:cubicBezTo>
                    <a:pt x="6091" y="9174"/>
                    <a:pt x="6091" y="7269"/>
                    <a:pt x="6091" y="5364"/>
                  </a:cubicBezTo>
                  <a:cubicBezTo>
                    <a:pt x="6091" y="4663"/>
                    <a:pt x="6066" y="3961"/>
                    <a:pt x="6066" y="3259"/>
                  </a:cubicBezTo>
                  <a:cubicBezTo>
                    <a:pt x="6066" y="2983"/>
                    <a:pt x="6316" y="452"/>
                    <a:pt x="6316" y="1"/>
                  </a:cubicBezTo>
                  <a:lnTo>
                    <a:pt x="6316" y="1"/>
                  </a:lnTo>
                  <a:cubicBezTo>
                    <a:pt x="6296" y="42"/>
                    <a:pt x="6259" y="83"/>
                    <a:pt x="6218" y="83"/>
                  </a:cubicBezTo>
                  <a:cubicBezTo>
                    <a:pt x="6209" y="83"/>
                    <a:pt x="6200" y="81"/>
                    <a:pt x="6191" y="76"/>
                  </a:cubicBezTo>
                  <a:cubicBezTo>
                    <a:pt x="6141" y="76"/>
                    <a:pt x="6116" y="76"/>
                    <a:pt x="6066" y="51"/>
                  </a:cubicBezTo>
                  <a:cubicBezTo>
                    <a:pt x="6040" y="51"/>
                    <a:pt x="6015" y="26"/>
                    <a:pt x="6015" y="1"/>
                  </a:cubicBezTo>
                  <a:close/>
                </a:path>
              </a:pathLst>
            </a:custGeom>
            <a:solidFill>
              <a:srgbClr val="E0E0E0">
                <a:alpha val="63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1276425" y="1928068"/>
              <a:ext cx="378577" cy="1391130"/>
            </a:xfrm>
            <a:custGeom>
              <a:rect b="b" l="l" r="r" t="t"/>
              <a:pathLst>
                <a:path extrusionOk="0" h="22300" w="6642">
                  <a:moveTo>
                    <a:pt x="6248" y="58"/>
                  </a:moveTo>
                  <a:lnTo>
                    <a:pt x="6248" y="58"/>
                  </a:lnTo>
                  <a:cubicBezTo>
                    <a:pt x="6262" y="64"/>
                    <a:pt x="6270" y="73"/>
                    <a:pt x="6268" y="73"/>
                  </a:cubicBezTo>
                  <a:cubicBezTo>
                    <a:pt x="6266" y="73"/>
                    <a:pt x="6260" y="69"/>
                    <a:pt x="6248" y="58"/>
                  </a:cubicBezTo>
                  <a:close/>
                  <a:moveTo>
                    <a:pt x="6046" y="462"/>
                  </a:moveTo>
                  <a:cubicBezTo>
                    <a:pt x="6073" y="478"/>
                    <a:pt x="6105" y="493"/>
                    <a:pt x="6140" y="502"/>
                  </a:cubicBezTo>
                  <a:lnTo>
                    <a:pt x="6090" y="502"/>
                  </a:lnTo>
                  <a:lnTo>
                    <a:pt x="6173" y="518"/>
                  </a:lnTo>
                  <a:lnTo>
                    <a:pt x="6173" y="518"/>
                  </a:lnTo>
                  <a:cubicBezTo>
                    <a:pt x="6120" y="1295"/>
                    <a:pt x="6032" y="2124"/>
                    <a:pt x="5965" y="2933"/>
                  </a:cubicBezTo>
                  <a:lnTo>
                    <a:pt x="5940" y="3284"/>
                  </a:lnTo>
                  <a:lnTo>
                    <a:pt x="5940" y="3484"/>
                  </a:lnTo>
                  <a:lnTo>
                    <a:pt x="5940" y="3659"/>
                  </a:lnTo>
                  <a:lnTo>
                    <a:pt x="5940" y="4336"/>
                  </a:lnTo>
                  <a:lnTo>
                    <a:pt x="5940" y="5715"/>
                  </a:lnTo>
                  <a:cubicBezTo>
                    <a:pt x="5940" y="7519"/>
                    <a:pt x="5890" y="9349"/>
                    <a:pt x="5915" y="11178"/>
                  </a:cubicBezTo>
                  <a:lnTo>
                    <a:pt x="5739" y="16542"/>
                  </a:lnTo>
                  <a:lnTo>
                    <a:pt x="5614" y="21955"/>
                  </a:lnTo>
                  <a:cubicBezTo>
                    <a:pt x="5589" y="21930"/>
                    <a:pt x="5614" y="21905"/>
                    <a:pt x="5589" y="21905"/>
                  </a:cubicBezTo>
                  <a:lnTo>
                    <a:pt x="5439" y="21855"/>
                  </a:lnTo>
                  <a:lnTo>
                    <a:pt x="5088" y="21805"/>
                  </a:lnTo>
                  <a:cubicBezTo>
                    <a:pt x="4837" y="21780"/>
                    <a:pt x="4612" y="21755"/>
                    <a:pt x="4386" y="21755"/>
                  </a:cubicBezTo>
                  <a:lnTo>
                    <a:pt x="3008" y="21655"/>
                  </a:lnTo>
                  <a:lnTo>
                    <a:pt x="471" y="21516"/>
                  </a:lnTo>
                  <a:lnTo>
                    <a:pt x="471" y="21516"/>
                  </a:lnTo>
                  <a:cubicBezTo>
                    <a:pt x="428" y="19833"/>
                    <a:pt x="452" y="18149"/>
                    <a:pt x="476" y="16441"/>
                  </a:cubicBezTo>
                  <a:cubicBezTo>
                    <a:pt x="551" y="14687"/>
                    <a:pt x="426" y="12933"/>
                    <a:pt x="526" y="11153"/>
                  </a:cubicBezTo>
                  <a:lnTo>
                    <a:pt x="752" y="5865"/>
                  </a:lnTo>
                  <a:cubicBezTo>
                    <a:pt x="800" y="4185"/>
                    <a:pt x="825" y="2483"/>
                    <a:pt x="805" y="802"/>
                  </a:cubicBezTo>
                  <a:lnTo>
                    <a:pt x="805" y="802"/>
                  </a:lnTo>
                  <a:cubicBezTo>
                    <a:pt x="2552" y="790"/>
                    <a:pt x="4299" y="649"/>
                    <a:pt x="6046" y="462"/>
                  </a:cubicBezTo>
                  <a:close/>
                  <a:moveTo>
                    <a:pt x="6090" y="0"/>
                  </a:moveTo>
                  <a:cubicBezTo>
                    <a:pt x="4261" y="201"/>
                    <a:pt x="2406" y="376"/>
                    <a:pt x="577" y="376"/>
                  </a:cubicBezTo>
                  <a:cubicBezTo>
                    <a:pt x="451" y="376"/>
                    <a:pt x="376" y="451"/>
                    <a:pt x="376" y="577"/>
                  </a:cubicBezTo>
                  <a:cubicBezTo>
                    <a:pt x="401" y="2331"/>
                    <a:pt x="376" y="4111"/>
                    <a:pt x="351" y="5865"/>
                  </a:cubicBezTo>
                  <a:cubicBezTo>
                    <a:pt x="351" y="7619"/>
                    <a:pt x="301" y="9399"/>
                    <a:pt x="276" y="11153"/>
                  </a:cubicBezTo>
                  <a:cubicBezTo>
                    <a:pt x="251" y="12908"/>
                    <a:pt x="25" y="14662"/>
                    <a:pt x="50" y="16441"/>
                  </a:cubicBezTo>
                  <a:cubicBezTo>
                    <a:pt x="0" y="18196"/>
                    <a:pt x="0" y="19975"/>
                    <a:pt x="25" y="21730"/>
                  </a:cubicBezTo>
                  <a:cubicBezTo>
                    <a:pt x="25" y="21855"/>
                    <a:pt x="125" y="21955"/>
                    <a:pt x="251" y="21955"/>
                  </a:cubicBezTo>
                  <a:lnTo>
                    <a:pt x="2983" y="22106"/>
                  </a:lnTo>
                  <a:lnTo>
                    <a:pt x="4361" y="22181"/>
                  </a:lnTo>
                  <a:cubicBezTo>
                    <a:pt x="4587" y="22181"/>
                    <a:pt x="4812" y="22206"/>
                    <a:pt x="5038" y="22231"/>
                  </a:cubicBezTo>
                  <a:lnTo>
                    <a:pt x="5363" y="22256"/>
                  </a:lnTo>
                  <a:lnTo>
                    <a:pt x="5539" y="22281"/>
                  </a:lnTo>
                  <a:cubicBezTo>
                    <a:pt x="5589" y="22294"/>
                    <a:pt x="5645" y="22300"/>
                    <a:pt x="5702" y="22300"/>
                  </a:cubicBezTo>
                  <a:cubicBezTo>
                    <a:pt x="5758" y="22300"/>
                    <a:pt x="5815" y="22294"/>
                    <a:pt x="5865" y="22281"/>
                  </a:cubicBezTo>
                  <a:cubicBezTo>
                    <a:pt x="6065" y="18622"/>
                    <a:pt x="6266" y="14888"/>
                    <a:pt x="6416" y="11178"/>
                  </a:cubicBezTo>
                  <a:cubicBezTo>
                    <a:pt x="6441" y="9349"/>
                    <a:pt x="6416" y="7519"/>
                    <a:pt x="6441" y="5690"/>
                  </a:cubicBezTo>
                  <a:lnTo>
                    <a:pt x="6416" y="4336"/>
                  </a:lnTo>
                  <a:lnTo>
                    <a:pt x="6416" y="3634"/>
                  </a:lnTo>
                  <a:lnTo>
                    <a:pt x="6416" y="3484"/>
                  </a:lnTo>
                  <a:lnTo>
                    <a:pt x="6416" y="3334"/>
                  </a:lnTo>
                  <a:lnTo>
                    <a:pt x="6441" y="2983"/>
                  </a:lnTo>
                  <a:cubicBezTo>
                    <a:pt x="6514" y="2081"/>
                    <a:pt x="6611" y="1227"/>
                    <a:pt x="6639" y="306"/>
                  </a:cubicBezTo>
                  <a:lnTo>
                    <a:pt x="6639" y="306"/>
                  </a:lnTo>
                  <a:cubicBezTo>
                    <a:pt x="6640" y="304"/>
                    <a:pt x="6641" y="303"/>
                    <a:pt x="6642" y="301"/>
                  </a:cubicBezTo>
                  <a:lnTo>
                    <a:pt x="6640" y="301"/>
                  </a:lnTo>
                  <a:lnTo>
                    <a:pt x="6640" y="301"/>
                  </a:lnTo>
                  <a:cubicBezTo>
                    <a:pt x="6640" y="276"/>
                    <a:pt x="6641" y="251"/>
                    <a:pt x="6642" y="226"/>
                  </a:cubicBezTo>
                  <a:lnTo>
                    <a:pt x="6191" y="176"/>
                  </a:lnTo>
                  <a:cubicBezTo>
                    <a:pt x="6216" y="75"/>
                    <a:pt x="6266" y="75"/>
                    <a:pt x="6316" y="75"/>
                  </a:cubicBezTo>
                  <a:lnTo>
                    <a:pt x="6341" y="75"/>
                  </a:lnTo>
                  <a:lnTo>
                    <a:pt x="6241" y="50"/>
                  </a:lnTo>
                  <a:cubicBezTo>
                    <a:pt x="6216" y="25"/>
                    <a:pt x="6140" y="0"/>
                    <a:pt x="609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" name="Google Shape;1377;p38"/>
          <p:cNvSpPr/>
          <p:nvPr/>
        </p:nvSpPr>
        <p:spPr>
          <a:xfrm flipH="1" rot="-2906227">
            <a:off x="3113259" y="4018140"/>
            <a:ext cx="911110" cy="876867"/>
          </a:xfrm>
          <a:custGeom>
            <a:rect b="b" l="l" r="r" t="t"/>
            <a:pathLst>
              <a:path extrusionOk="0" h="30241" w="26142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8"/>
          <p:cNvSpPr/>
          <p:nvPr/>
        </p:nvSpPr>
        <p:spPr>
          <a:xfrm rot="-1160172">
            <a:off x="860373" y="4300075"/>
            <a:ext cx="251710" cy="574784"/>
          </a:xfrm>
          <a:custGeom>
            <a:rect b="b" l="l" r="r" t="t"/>
            <a:pathLst>
              <a:path extrusionOk="0" h="18686" w="8183">
                <a:moveTo>
                  <a:pt x="5016" y="818"/>
                </a:moveTo>
                <a:cubicBezTo>
                  <a:pt x="4812" y="826"/>
                  <a:pt x="4609" y="830"/>
                  <a:pt x="4405" y="830"/>
                </a:cubicBezTo>
                <a:cubicBezTo>
                  <a:pt x="4201" y="830"/>
                  <a:pt x="3997" y="826"/>
                  <a:pt x="3793" y="818"/>
                </a:cubicBezTo>
                <a:close/>
                <a:moveTo>
                  <a:pt x="1395" y="818"/>
                </a:moveTo>
                <a:cubicBezTo>
                  <a:pt x="1489" y="834"/>
                  <a:pt x="1583" y="834"/>
                  <a:pt x="1677" y="834"/>
                </a:cubicBezTo>
                <a:cubicBezTo>
                  <a:pt x="1646" y="881"/>
                  <a:pt x="1630" y="928"/>
                  <a:pt x="1630" y="991"/>
                </a:cubicBezTo>
                <a:cubicBezTo>
                  <a:pt x="1646" y="1085"/>
                  <a:pt x="1646" y="1179"/>
                  <a:pt x="1646" y="1273"/>
                </a:cubicBezTo>
                <a:cubicBezTo>
                  <a:pt x="1630" y="1288"/>
                  <a:pt x="1615" y="1304"/>
                  <a:pt x="1599" y="1335"/>
                </a:cubicBezTo>
                <a:cubicBezTo>
                  <a:pt x="1552" y="1116"/>
                  <a:pt x="1489" y="944"/>
                  <a:pt x="1395" y="818"/>
                </a:cubicBezTo>
                <a:close/>
                <a:moveTo>
                  <a:pt x="2289" y="1273"/>
                </a:moveTo>
                <a:lnTo>
                  <a:pt x="2289" y="1273"/>
                </a:lnTo>
                <a:cubicBezTo>
                  <a:pt x="2602" y="1304"/>
                  <a:pt x="2916" y="1320"/>
                  <a:pt x="3245" y="1335"/>
                </a:cubicBezTo>
                <a:cubicBezTo>
                  <a:pt x="3182" y="1367"/>
                  <a:pt x="3151" y="1429"/>
                  <a:pt x="3151" y="1523"/>
                </a:cubicBezTo>
                <a:cubicBezTo>
                  <a:pt x="3214" y="2386"/>
                  <a:pt x="3245" y="3248"/>
                  <a:pt x="3261" y="4110"/>
                </a:cubicBezTo>
                <a:cubicBezTo>
                  <a:pt x="3151" y="3279"/>
                  <a:pt x="3025" y="2448"/>
                  <a:pt x="2916" y="1633"/>
                </a:cubicBezTo>
                <a:cubicBezTo>
                  <a:pt x="2901" y="1508"/>
                  <a:pt x="2806" y="1448"/>
                  <a:pt x="2712" y="1448"/>
                </a:cubicBezTo>
                <a:cubicBezTo>
                  <a:pt x="2606" y="1448"/>
                  <a:pt x="2500" y="1523"/>
                  <a:pt x="2508" y="1665"/>
                </a:cubicBezTo>
                <a:cubicBezTo>
                  <a:pt x="2555" y="2307"/>
                  <a:pt x="2634" y="2950"/>
                  <a:pt x="2696" y="3624"/>
                </a:cubicBezTo>
                <a:cubicBezTo>
                  <a:pt x="2571" y="2840"/>
                  <a:pt x="2445" y="2056"/>
                  <a:pt x="2289" y="1273"/>
                </a:cubicBezTo>
                <a:close/>
                <a:moveTo>
                  <a:pt x="3793" y="1335"/>
                </a:moveTo>
                <a:cubicBezTo>
                  <a:pt x="3825" y="2260"/>
                  <a:pt x="3872" y="3185"/>
                  <a:pt x="3888" y="4110"/>
                </a:cubicBezTo>
                <a:cubicBezTo>
                  <a:pt x="3793" y="3232"/>
                  <a:pt x="3699" y="2354"/>
                  <a:pt x="3605" y="1476"/>
                </a:cubicBezTo>
                <a:cubicBezTo>
                  <a:pt x="3605" y="1414"/>
                  <a:pt x="3574" y="1367"/>
                  <a:pt x="3543" y="1335"/>
                </a:cubicBezTo>
                <a:close/>
                <a:moveTo>
                  <a:pt x="4938" y="1288"/>
                </a:moveTo>
                <a:cubicBezTo>
                  <a:pt x="4938" y="1304"/>
                  <a:pt x="4922" y="1320"/>
                  <a:pt x="4922" y="1351"/>
                </a:cubicBezTo>
                <a:cubicBezTo>
                  <a:pt x="4969" y="2260"/>
                  <a:pt x="5047" y="3201"/>
                  <a:pt x="5094" y="4157"/>
                </a:cubicBezTo>
                <a:cubicBezTo>
                  <a:pt x="5000" y="3201"/>
                  <a:pt x="4906" y="2244"/>
                  <a:pt x="4812" y="1288"/>
                </a:cubicBezTo>
                <a:close/>
                <a:moveTo>
                  <a:pt x="4436" y="1320"/>
                </a:moveTo>
                <a:cubicBezTo>
                  <a:pt x="4483" y="2542"/>
                  <a:pt x="4593" y="3812"/>
                  <a:pt x="4577" y="5066"/>
                </a:cubicBezTo>
                <a:cubicBezTo>
                  <a:pt x="4436" y="3828"/>
                  <a:pt x="4295" y="2589"/>
                  <a:pt x="4138" y="1351"/>
                </a:cubicBezTo>
                <a:cubicBezTo>
                  <a:pt x="4232" y="1335"/>
                  <a:pt x="4326" y="1335"/>
                  <a:pt x="4436" y="1320"/>
                </a:cubicBezTo>
                <a:close/>
                <a:moveTo>
                  <a:pt x="2367" y="3922"/>
                </a:moveTo>
                <a:lnTo>
                  <a:pt x="2367" y="3922"/>
                </a:lnTo>
                <a:cubicBezTo>
                  <a:pt x="2414" y="4376"/>
                  <a:pt x="2477" y="4815"/>
                  <a:pt x="2524" y="5270"/>
                </a:cubicBezTo>
                <a:cubicBezTo>
                  <a:pt x="2555" y="5677"/>
                  <a:pt x="2555" y="6085"/>
                  <a:pt x="2555" y="6508"/>
                </a:cubicBezTo>
                <a:cubicBezTo>
                  <a:pt x="2524" y="6383"/>
                  <a:pt x="2508" y="6241"/>
                  <a:pt x="2493" y="6116"/>
                </a:cubicBezTo>
                <a:cubicBezTo>
                  <a:pt x="2445" y="5379"/>
                  <a:pt x="2398" y="4658"/>
                  <a:pt x="2367" y="3922"/>
                </a:cubicBezTo>
                <a:close/>
                <a:moveTo>
                  <a:pt x="6787" y="755"/>
                </a:moveTo>
                <a:lnTo>
                  <a:pt x="6787" y="755"/>
                </a:lnTo>
                <a:cubicBezTo>
                  <a:pt x="6364" y="1257"/>
                  <a:pt x="6333" y="1727"/>
                  <a:pt x="6333" y="2652"/>
                </a:cubicBezTo>
                <a:cubicBezTo>
                  <a:pt x="6317" y="4266"/>
                  <a:pt x="6301" y="5865"/>
                  <a:pt x="6286" y="7480"/>
                </a:cubicBezTo>
                <a:cubicBezTo>
                  <a:pt x="6270" y="7495"/>
                  <a:pt x="6270" y="7511"/>
                  <a:pt x="6270" y="7542"/>
                </a:cubicBezTo>
                <a:cubicBezTo>
                  <a:pt x="6270" y="7605"/>
                  <a:pt x="6270" y="7668"/>
                  <a:pt x="6270" y="7715"/>
                </a:cubicBezTo>
                <a:cubicBezTo>
                  <a:pt x="6239" y="7715"/>
                  <a:pt x="6207" y="7715"/>
                  <a:pt x="6160" y="7730"/>
                </a:cubicBezTo>
                <a:cubicBezTo>
                  <a:pt x="6004" y="7793"/>
                  <a:pt x="5831" y="7825"/>
                  <a:pt x="5643" y="7840"/>
                </a:cubicBezTo>
                <a:cubicBezTo>
                  <a:pt x="5612" y="7840"/>
                  <a:pt x="5565" y="7840"/>
                  <a:pt x="5518" y="7856"/>
                </a:cubicBezTo>
                <a:cubicBezTo>
                  <a:pt x="5392" y="7864"/>
                  <a:pt x="5263" y="7868"/>
                  <a:pt x="5134" y="7868"/>
                </a:cubicBezTo>
                <a:cubicBezTo>
                  <a:pt x="5004" y="7868"/>
                  <a:pt x="4875" y="7864"/>
                  <a:pt x="4750" y="7856"/>
                </a:cubicBezTo>
                <a:cubicBezTo>
                  <a:pt x="4700" y="7826"/>
                  <a:pt x="4644" y="7815"/>
                  <a:pt x="4590" y="7815"/>
                </a:cubicBezTo>
                <a:cubicBezTo>
                  <a:pt x="4558" y="7815"/>
                  <a:pt x="4528" y="7819"/>
                  <a:pt x="4499" y="7825"/>
                </a:cubicBezTo>
                <a:lnTo>
                  <a:pt x="4295" y="7825"/>
                </a:lnTo>
                <a:cubicBezTo>
                  <a:pt x="4295" y="7636"/>
                  <a:pt x="4311" y="7464"/>
                  <a:pt x="4326" y="7292"/>
                </a:cubicBezTo>
                <a:cubicBezTo>
                  <a:pt x="4326" y="7354"/>
                  <a:pt x="4326" y="7417"/>
                  <a:pt x="4342" y="7480"/>
                </a:cubicBezTo>
                <a:cubicBezTo>
                  <a:pt x="4350" y="7630"/>
                  <a:pt x="4479" y="7714"/>
                  <a:pt x="4605" y="7714"/>
                </a:cubicBezTo>
                <a:cubicBezTo>
                  <a:pt x="4715" y="7714"/>
                  <a:pt x="4822" y="7650"/>
                  <a:pt x="4844" y="7511"/>
                </a:cubicBezTo>
                <a:cubicBezTo>
                  <a:pt x="4844" y="7527"/>
                  <a:pt x="4844" y="7558"/>
                  <a:pt x="4859" y="7574"/>
                </a:cubicBezTo>
                <a:cubicBezTo>
                  <a:pt x="4868" y="7738"/>
                  <a:pt x="5001" y="7825"/>
                  <a:pt x="5135" y="7825"/>
                </a:cubicBezTo>
                <a:cubicBezTo>
                  <a:pt x="5256" y="7825"/>
                  <a:pt x="5378" y="7754"/>
                  <a:pt x="5408" y="7605"/>
                </a:cubicBezTo>
                <a:cubicBezTo>
                  <a:pt x="5408" y="7589"/>
                  <a:pt x="5408" y="7558"/>
                  <a:pt x="5408" y="7542"/>
                </a:cubicBezTo>
                <a:cubicBezTo>
                  <a:pt x="5424" y="7542"/>
                  <a:pt x="5424" y="7542"/>
                  <a:pt x="5424" y="7558"/>
                </a:cubicBezTo>
                <a:cubicBezTo>
                  <a:pt x="5436" y="7716"/>
                  <a:pt x="5561" y="7799"/>
                  <a:pt x="5682" y="7799"/>
                </a:cubicBezTo>
                <a:cubicBezTo>
                  <a:pt x="5717" y="7799"/>
                  <a:pt x="5752" y="7792"/>
                  <a:pt x="5784" y="7778"/>
                </a:cubicBezTo>
                <a:cubicBezTo>
                  <a:pt x="5813" y="7785"/>
                  <a:pt x="5843" y="7789"/>
                  <a:pt x="5873" y="7789"/>
                </a:cubicBezTo>
                <a:cubicBezTo>
                  <a:pt x="6024" y="7789"/>
                  <a:pt x="6176" y="7691"/>
                  <a:pt x="6176" y="7495"/>
                </a:cubicBezTo>
                <a:cubicBezTo>
                  <a:pt x="6145" y="5332"/>
                  <a:pt x="6098" y="3169"/>
                  <a:pt x="6113" y="1006"/>
                </a:cubicBezTo>
                <a:cubicBezTo>
                  <a:pt x="6113" y="912"/>
                  <a:pt x="6035" y="834"/>
                  <a:pt x="5957" y="802"/>
                </a:cubicBezTo>
                <a:cubicBezTo>
                  <a:pt x="6223" y="802"/>
                  <a:pt x="6505" y="787"/>
                  <a:pt x="6787" y="755"/>
                </a:cubicBezTo>
                <a:close/>
                <a:moveTo>
                  <a:pt x="3731" y="7558"/>
                </a:moveTo>
                <a:cubicBezTo>
                  <a:pt x="3746" y="7636"/>
                  <a:pt x="3746" y="7715"/>
                  <a:pt x="3762" y="7793"/>
                </a:cubicBezTo>
                <a:lnTo>
                  <a:pt x="3637" y="7793"/>
                </a:lnTo>
                <a:cubicBezTo>
                  <a:pt x="3608" y="7771"/>
                  <a:pt x="3568" y="7760"/>
                  <a:pt x="3528" y="7760"/>
                </a:cubicBezTo>
                <a:cubicBezTo>
                  <a:pt x="3482" y="7760"/>
                  <a:pt x="3435" y="7775"/>
                  <a:pt x="3402" y="7809"/>
                </a:cubicBezTo>
                <a:cubicBezTo>
                  <a:pt x="3292" y="7809"/>
                  <a:pt x="3167" y="7840"/>
                  <a:pt x="3041" y="7872"/>
                </a:cubicBezTo>
                <a:cubicBezTo>
                  <a:pt x="3029" y="7867"/>
                  <a:pt x="3015" y="7865"/>
                  <a:pt x="3001" y="7865"/>
                </a:cubicBezTo>
                <a:cubicBezTo>
                  <a:pt x="2962" y="7865"/>
                  <a:pt x="2919" y="7880"/>
                  <a:pt x="2884" y="7903"/>
                </a:cubicBezTo>
                <a:cubicBezTo>
                  <a:pt x="2869" y="7903"/>
                  <a:pt x="2853" y="7903"/>
                  <a:pt x="2822" y="7919"/>
                </a:cubicBezTo>
                <a:cubicBezTo>
                  <a:pt x="2837" y="7840"/>
                  <a:pt x="2837" y="7778"/>
                  <a:pt x="2853" y="7715"/>
                </a:cubicBezTo>
                <a:cubicBezTo>
                  <a:pt x="2897" y="7748"/>
                  <a:pt x="2953" y="7765"/>
                  <a:pt x="3008" y="7765"/>
                </a:cubicBezTo>
                <a:cubicBezTo>
                  <a:pt x="3110" y="7765"/>
                  <a:pt x="3209" y="7706"/>
                  <a:pt x="3229" y="7574"/>
                </a:cubicBezTo>
                <a:cubicBezTo>
                  <a:pt x="3274" y="7685"/>
                  <a:pt x="3371" y="7737"/>
                  <a:pt x="3470" y="7737"/>
                </a:cubicBezTo>
                <a:cubicBezTo>
                  <a:pt x="3579" y="7737"/>
                  <a:pt x="3690" y="7673"/>
                  <a:pt x="3731" y="7558"/>
                </a:cubicBezTo>
                <a:close/>
                <a:moveTo>
                  <a:pt x="5408" y="8420"/>
                </a:moveTo>
                <a:cubicBezTo>
                  <a:pt x="5424" y="8561"/>
                  <a:pt x="5455" y="8687"/>
                  <a:pt x="5486" y="8812"/>
                </a:cubicBezTo>
                <a:cubicBezTo>
                  <a:pt x="5377" y="8687"/>
                  <a:pt x="5283" y="8546"/>
                  <a:pt x="5173" y="8420"/>
                </a:cubicBezTo>
                <a:close/>
                <a:moveTo>
                  <a:pt x="4405" y="8357"/>
                </a:moveTo>
                <a:cubicBezTo>
                  <a:pt x="4436" y="8640"/>
                  <a:pt x="4452" y="8906"/>
                  <a:pt x="4452" y="9188"/>
                </a:cubicBezTo>
                <a:cubicBezTo>
                  <a:pt x="4389" y="8922"/>
                  <a:pt x="4373" y="8640"/>
                  <a:pt x="4358" y="8357"/>
                </a:cubicBezTo>
                <a:close/>
                <a:moveTo>
                  <a:pt x="3950" y="8342"/>
                </a:moveTo>
                <a:cubicBezTo>
                  <a:pt x="3935" y="8420"/>
                  <a:pt x="3935" y="8483"/>
                  <a:pt x="3935" y="8561"/>
                </a:cubicBezTo>
                <a:cubicBezTo>
                  <a:pt x="3919" y="8828"/>
                  <a:pt x="3872" y="9094"/>
                  <a:pt x="3825" y="9361"/>
                </a:cubicBezTo>
                <a:lnTo>
                  <a:pt x="3809" y="9361"/>
                </a:lnTo>
                <a:cubicBezTo>
                  <a:pt x="3762" y="9031"/>
                  <a:pt x="3731" y="8702"/>
                  <a:pt x="3715" y="8357"/>
                </a:cubicBezTo>
                <a:cubicBezTo>
                  <a:pt x="3793" y="8357"/>
                  <a:pt x="3872" y="8342"/>
                  <a:pt x="3950" y="8342"/>
                </a:cubicBezTo>
                <a:close/>
                <a:moveTo>
                  <a:pt x="4938" y="8969"/>
                </a:moveTo>
                <a:cubicBezTo>
                  <a:pt x="5063" y="9157"/>
                  <a:pt x="5204" y="9345"/>
                  <a:pt x="5345" y="9517"/>
                </a:cubicBezTo>
                <a:cubicBezTo>
                  <a:pt x="5204" y="9517"/>
                  <a:pt x="5079" y="9533"/>
                  <a:pt x="4938" y="9533"/>
                </a:cubicBezTo>
                <a:cubicBezTo>
                  <a:pt x="4938" y="9345"/>
                  <a:pt x="4938" y="9157"/>
                  <a:pt x="4938" y="8969"/>
                </a:cubicBezTo>
                <a:close/>
                <a:moveTo>
                  <a:pt x="6176" y="9267"/>
                </a:moveTo>
                <a:cubicBezTo>
                  <a:pt x="6270" y="9361"/>
                  <a:pt x="6364" y="9470"/>
                  <a:pt x="6458" y="9580"/>
                </a:cubicBezTo>
                <a:cubicBezTo>
                  <a:pt x="6395" y="9564"/>
                  <a:pt x="6333" y="9564"/>
                  <a:pt x="6270" y="9549"/>
                </a:cubicBezTo>
                <a:cubicBezTo>
                  <a:pt x="6239" y="9455"/>
                  <a:pt x="6207" y="9361"/>
                  <a:pt x="6176" y="9267"/>
                </a:cubicBezTo>
                <a:close/>
                <a:moveTo>
                  <a:pt x="2696" y="9643"/>
                </a:moveTo>
                <a:cubicBezTo>
                  <a:pt x="2696" y="9784"/>
                  <a:pt x="2712" y="9909"/>
                  <a:pt x="2712" y="10050"/>
                </a:cubicBezTo>
                <a:cubicBezTo>
                  <a:pt x="2681" y="10066"/>
                  <a:pt x="2665" y="10066"/>
                  <a:pt x="2634" y="10082"/>
                </a:cubicBezTo>
                <a:lnTo>
                  <a:pt x="2524" y="10082"/>
                </a:lnTo>
                <a:cubicBezTo>
                  <a:pt x="2587" y="9941"/>
                  <a:pt x="2649" y="9784"/>
                  <a:pt x="2696" y="9643"/>
                </a:cubicBezTo>
                <a:close/>
                <a:moveTo>
                  <a:pt x="6512" y="0"/>
                </a:moveTo>
                <a:cubicBezTo>
                  <a:pt x="5667" y="0"/>
                  <a:pt x="4808" y="74"/>
                  <a:pt x="3966" y="97"/>
                </a:cubicBezTo>
                <a:cubicBezTo>
                  <a:pt x="2712" y="128"/>
                  <a:pt x="1395" y="66"/>
                  <a:pt x="173" y="317"/>
                </a:cubicBezTo>
                <a:cubicBezTo>
                  <a:pt x="141" y="317"/>
                  <a:pt x="110" y="332"/>
                  <a:pt x="94" y="348"/>
                </a:cubicBezTo>
                <a:cubicBezTo>
                  <a:pt x="47" y="379"/>
                  <a:pt x="16" y="411"/>
                  <a:pt x="16" y="458"/>
                </a:cubicBezTo>
                <a:cubicBezTo>
                  <a:pt x="0" y="552"/>
                  <a:pt x="32" y="646"/>
                  <a:pt x="157" y="661"/>
                </a:cubicBezTo>
                <a:cubicBezTo>
                  <a:pt x="267" y="693"/>
                  <a:pt x="376" y="708"/>
                  <a:pt x="486" y="724"/>
                </a:cubicBezTo>
                <a:cubicBezTo>
                  <a:pt x="753" y="865"/>
                  <a:pt x="1050" y="1038"/>
                  <a:pt x="1160" y="1241"/>
                </a:cubicBezTo>
                <a:cubicBezTo>
                  <a:pt x="1254" y="1461"/>
                  <a:pt x="1207" y="1931"/>
                  <a:pt x="1223" y="2166"/>
                </a:cubicBezTo>
                <a:cubicBezTo>
                  <a:pt x="1270" y="2871"/>
                  <a:pt x="1333" y="3561"/>
                  <a:pt x="1380" y="4251"/>
                </a:cubicBezTo>
                <a:cubicBezTo>
                  <a:pt x="1442" y="5097"/>
                  <a:pt x="1301" y="6226"/>
                  <a:pt x="1568" y="7072"/>
                </a:cubicBezTo>
                <a:cubicBezTo>
                  <a:pt x="1536" y="7307"/>
                  <a:pt x="1536" y="7558"/>
                  <a:pt x="1583" y="7778"/>
                </a:cubicBezTo>
                <a:cubicBezTo>
                  <a:pt x="1568" y="7950"/>
                  <a:pt x="1552" y="8122"/>
                  <a:pt x="1521" y="8279"/>
                </a:cubicBezTo>
                <a:cubicBezTo>
                  <a:pt x="1333" y="8655"/>
                  <a:pt x="1145" y="9031"/>
                  <a:pt x="956" y="9392"/>
                </a:cubicBezTo>
                <a:cubicBezTo>
                  <a:pt x="815" y="9611"/>
                  <a:pt x="674" y="9831"/>
                  <a:pt x="549" y="10082"/>
                </a:cubicBezTo>
                <a:cubicBezTo>
                  <a:pt x="533" y="10129"/>
                  <a:pt x="533" y="10160"/>
                  <a:pt x="549" y="10207"/>
                </a:cubicBezTo>
                <a:cubicBezTo>
                  <a:pt x="486" y="10285"/>
                  <a:pt x="439" y="10379"/>
                  <a:pt x="392" y="10458"/>
                </a:cubicBezTo>
                <a:cubicBezTo>
                  <a:pt x="302" y="10593"/>
                  <a:pt x="443" y="10772"/>
                  <a:pt x="579" y="10772"/>
                </a:cubicBezTo>
                <a:cubicBezTo>
                  <a:pt x="585" y="10772"/>
                  <a:pt x="590" y="10772"/>
                  <a:pt x="596" y="10771"/>
                </a:cubicBezTo>
                <a:lnTo>
                  <a:pt x="627" y="10771"/>
                </a:lnTo>
                <a:cubicBezTo>
                  <a:pt x="690" y="10818"/>
                  <a:pt x="768" y="10865"/>
                  <a:pt x="878" y="10881"/>
                </a:cubicBezTo>
                <a:cubicBezTo>
                  <a:pt x="894" y="10889"/>
                  <a:pt x="913" y="10893"/>
                  <a:pt x="935" y="10893"/>
                </a:cubicBezTo>
                <a:cubicBezTo>
                  <a:pt x="956" y="10893"/>
                  <a:pt x="980" y="10889"/>
                  <a:pt x="1003" y="10881"/>
                </a:cubicBezTo>
                <a:cubicBezTo>
                  <a:pt x="1218" y="10939"/>
                  <a:pt x="1449" y="10961"/>
                  <a:pt x="1686" y="10961"/>
                </a:cubicBezTo>
                <a:cubicBezTo>
                  <a:pt x="2348" y="10961"/>
                  <a:pt x="3064" y="10790"/>
                  <a:pt x="3652" y="10756"/>
                </a:cubicBezTo>
                <a:cubicBezTo>
                  <a:pt x="3778" y="10740"/>
                  <a:pt x="3903" y="10740"/>
                  <a:pt x="4013" y="10724"/>
                </a:cubicBezTo>
                <a:cubicBezTo>
                  <a:pt x="4232" y="12981"/>
                  <a:pt x="4264" y="15380"/>
                  <a:pt x="4765" y="17605"/>
                </a:cubicBezTo>
                <a:cubicBezTo>
                  <a:pt x="4781" y="17887"/>
                  <a:pt x="4797" y="18185"/>
                  <a:pt x="4812" y="18467"/>
                </a:cubicBezTo>
                <a:cubicBezTo>
                  <a:pt x="4821" y="18614"/>
                  <a:pt x="4937" y="18685"/>
                  <a:pt x="5051" y="18685"/>
                </a:cubicBezTo>
                <a:cubicBezTo>
                  <a:pt x="5132" y="18685"/>
                  <a:pt x="5212" y="18649"/>
                  <a:pt x="5251" y="18577"/>
                </a:cubicBezTo>
                <a:cubicBezTo>
                  <a:pt x="5330" y="18546"/>
                  <a:pt x="5392" y="18467"/>
                  <a:pt x="5392" y="18373"/>
                </a:cubicBezTo>
                <a:cubicBezTo>
                  <a:pt x="5314" y="17668"/>
                  <a:pt x="5236" y="16978"/>
                  <a:pt x="5157" y="16289"/>
                </a:cubicBezTo>
                <a:cubicBezTo>
                  <a:pt x="5126" y="15583"/>
                  <a:pt x="5094" y="14862"/>
                  <a:pt x="5079" y="14157"/>
                </a:cubicBezTo>
                <a:cubicBezTo>
                  <a:pt x="5063" y="13091"/>
                  <a:pt x="5283" y="11727"/>
                  <a:pt x="5000" y="10662"/>
                </a:cubicBezTo>
                <a:cubicBezTo>
                  <a:pt x="5508" y="10627"/>
                  <a:pt x="6015" y="10602"/>
                  <a:pt x="6517" y="10602"/>
                </a:cubicBezTo>
                <a:cubicBezTo>
                  <a:pt x="6930" y="10602"/>
                  <a:pt x="7340" y="10619"/>
                  <a:pt x="7743" y="10662"/>
                </a:cubicBezTo>
                <a:cubicBezTo>
                  <a:pt x="7750" y="10662"/>
                  <a:pt x="7757" y="10662"/>
                  <a:pt x="7764" y="10662"/>
                </a:cubicBezTo>
                <a:cubicBezTo>
                  <a:pt x="7962" y="10662"/>
                  <a:pt x="8163" y="10451"/>
                  <a:pt x="8073" y="10270"/>
                </a:cubicBezTo>
                <a:cubicBezTo>
                  <a:pt x="8135" y="10223"/>
                  <a:pt x="8182" y="10144"/>
                  <a:pt x="8182" y="10035"/>
                </a:cubicBezTo>
                <a:cubicBezTo>
                  <a:pt x="8135" y="9533"/>
                  <a:pt x="7790" y="9078"/>
                  <a:pt x="7493" y="8718"/>
                </a:cubicBezTo>
                <a:cubicBezTo>
                  <a:pt x="7258" y="8420"/>
                  <a:pt x="7007" y="8122"/>
                  <a:pt x="6756" y="7840"/>
                </a:cubicBezTo>
                <a:lnTo>
                  <a:pt x="6787" y="4188"/>
                </a:lnTo>
                <a:cubicBezTo>
                  <a:pt x="6803" y="2950"/>
                  <a:pt x="6505" y="1461"/>
                  <a:pt x="7571" y="614"/>
                </a:cubicBezTo>
                <a:cubicBezTo>
                  <a:pt x="7618" y="567"/>
                  <a:pt x="7649" y="505"/>
                  <a:pt x="7649" y="442"/>
                </a:cubicBezTo>
                <a:cubicBezTo>
                  <a:pt x="7712" y="270"/>
                  <a:pt x="7665" y="66"/>
                  <a:pt x="7414" y="34"/>
                </a:cubicBezTo>
                <a:cubicBezTo>
                  <a:pt x="7116" y="10"/>
                  <a:pt x="6815" y="0"/>
                  <a:pt x="6512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9" name="Google Shape;1379;p38"/>
          <p:cNvGrpSpPr/>
          <p:nvPr/>
        </p:nvGrpSpPr>
        <p:grpSpPr>
          <a:xfrm rot="514806">
            <a:off x="5067294" y="3754388"/>
            <a:ext cx="1118061" cy="876421"/>
            <a:chOff x="378575" y="1776375"/>
            <a:chExt cx="737425" cy="578050"/>
          </a:xfrm>
        </p:grpSpPr>
        <p:sp>
          <p:nvSpPr>
            <p:cNvPr id="1380" name="Google Shape;1380;p38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38"/>
          <p:cNvGrpSpPr/>
          <p:nvPr/>
        </p:nvGrpSpPr>
        <p:grpSpPr>
          <a:xfrm rot="-525446">
            <a:off x="637049" y="502313"/>
            <a:ext cx="1299940" cy="282304"/>
            <a:chOff x="256250" y="3704650"/>
            <a:chExt cx="960300" cy="231700"/>
          </a:xfrm>
        </p:grpSpPr>
        <p:sp>
          <p:nvSpPr>
            <p:cNvPr id="1393" name="Google Shape;1393;p38"/>
            <p:cNvSpPr/>
            <p:nvPr/>
          </p:nvSpPr>
          <p:spPr>
            <a:xfrm>
              <a:off x="256250" y="3704650"/>
              <a:ext cx="960300" cy="231700"/>
            </a:xfrm>
            <a:custGeom>
              <a:rect b="b" l="l" r="r" t="t"/>
              <a:pathLst>
                <a:path extrusionOk="0" h="9268" w="38412">
                  <a:moveTo>
                    <a:pt x="8751" y="5314"/>
                  </a:moveTo>
                  <a:cubicBezTo>
                    <a:pt x="8815" y="5460"/>
                    <a:pt x="8848" y="5620"/>
                    <a:pt x="8833" y="5802"/>
                  </a:cubicBezTo>
                  <a:cubicBezTo>
                    <a:pt x="8812" y="6170"/>
                    <a:pt x="8527" y="6320"/>
                    <a:pt x="8416" y="6615"/>
                  </a:cubicBezTo>
                  <a:cubicBezTo>
                    <a:pt x="8409" y="6619"/>
                    <a:pt x="8405" y="6626"/>
                    <a:pt x="8398" y="6633"/>
                  </a:cubicBezTo>
                  <a:cubicBezTo>
                    <a:pt x="8420" y="6177"/>
                    <a:pt x="8552" y="5734"/>
                    <a:pt x="8751" y="5314"/>
                  </a:cubicBezTo>
                  <a:close/>
                  <a:moveTo>
                    <a:pt x="6922" y="2504"/>
                  </a:moveTo>
                  <a:cubicBezTo>
                    <a:pt x="4544" y="2504"/>
                    <a:pt x="2258" y="3684"/>
                    <a:pt x="693" y="5431"/>
                  </a:cubicBezTo>
                  <a:cubicBezTo>
                    <a:pt x="1" y="6205"/>
                    <a:pt x="800" y="6908"/>
                    <a:pt x="1605" y="6908"/>
                  </a:cubicBezTo>
                  <a:cubicBezTo>
                    <a:pt x="1926" y="6908"/>
                    <a:pt x="2251" y="6797"/>
                    <a:pt x="2482" y="6537"/>
                  </a:cubicBezTo>
                  <a:cubicBezTo>
                    <a:pt x="3381" y="5535"/>
                    <a:pt x="4875" y="4533"/>
                    <a:pt x="6359" y="4383"/>
                  </a:cubicBezTo>
                  <a:cubicBezTo>
                    <a:pt x="6537" y="3716"/>
                    <a:pt x="6837" y="3081"/>
                    <a:pt x="7247" y="2515"/>
                  </a:cubicBezTo>
                  <a:cubicBezTo>
                    <a:pt x="7136" y="2507"/>
                    <a:pt x="7029" y="2504"/>
                    <a:pt x="6922" y="2504"/>
                  </a:cubicBezTo>
                  <a:close/>
                  <a:moveTo>
                    <a:pt x="32981" y="2700"/>
                  </a:moveTo>
                  <a:cubicBezTo>
                    <a:pt x="32446" y="2928"/>
                    <a:pt x="32000" y="3395"/>
                    <a:pt x="31576" y="3769"/>
                  </a:cubicBezTo>
                  <a:cubicBezTo>
                    <a:pt x="31447" y="3884"/>
                    <a:pt x="31319" y="3998"/>
                    <a:pt x="31190" y="4112"/>
                  </a:cubicBezTo>
                  <a:cubicBezTo>
                    <a:pt x="31220" y="4187"/>
                    <a:pt x="31244" y="4266"/>
                    <a:pt x="31262" y="4347"/>
                  </a:cubicBezTo>
                  <a:cubicBezTo>
                    <a:pt x="31362" y="4732"/>
                    <a:pt x="31455" y="6037"/>
                    <a:pt x="30930" y="6213"/>
                  </a:cubicBezTo>
                  <a:cubicBezTo>
                    <a:pt x="30848" y="6237"/>
                    <a:pt x="30777" y="6251"/>
                    <a:pt x="30713" y="6251"/>
                  </a:cubicBezTo>
                  <a:cubicBezTo>
                    <a:pt x="30135" y="6251"/>
                    <a:pt x="30274" y="5235"/>
                    <a:pt x="30417" y="4796"/>
                  </a:cubicBezTo>
                  <a:lnTo>
                    <a:pt x="30417" y="4796"/>
                  </a:lnTo>
                  <a:cubicBezTo>
                    <a:pt x="30206" y="4985"/>
                    <a:pt x="29992" y="5175"/>
                    <a:pt x="29778" y="5364"/>
                  </a:cubicBezTo>
                  <a:cubicBezTo>
                    <a:pt x="29604" y="5520"/>
                    <a:pt x="29401" y="5585"/>
                    <a:pt x="29190" y="5585"/>
                  </a:cubicBezTo>
                  <a:cubicBezTo>
                    <a:pt x="28759" y="5585"/>
                    <a:pt x="28310" y="5303"/>
                    <a:pt x="28067" y="4932"/>
                  </a:cubicBezTo>
                  <a:lnTo>
                    <a:pt x="28067" y="4932"/>
                  </a:lnTo>
                  <a:cubicBezTo>
                    <a:pt x="27849" y="5849"/>
                    <a:pt x="27989" y="6794"/>
                    <a:pt x="28769" y="7571"/>
                  </a:cubicBezTo>
                  <a:cubicBezTo>
                    <a:pt x="29273" y="8070"/>
                    <a:pt x="29897" y="8291"/>
                    <a:pt x="30524" y="8291"/>
                  </a:cubicBezTo>
                  <a:cubicBezTo>
                    <a:pt x="31526" y="8291"/>
                    <a:pt x="32538" y="7724"/>
                    <a:pt x="33088" y="6822"/>
                  </a:cubicBezTo>
                  <a:cubicBezTo>
                    <a:pt x="33879" y="5528"/>
                    <a:pt x="33730" y="3941"/>
                    <a:pt x="32981" y="2700"/>
                  </a:cubicBezTo>
                  <a:close/>
                  <a:moveTo>
                    <a:pt x="25671" y="2732"/>
                  </a:moveTo>
                  <a:lnTo>
                    <a:pt x="25671" y="2732"/>
                  </a:lnTo>
                  <a:cubicBezTo>
                    <a:pt x="24954" y="2989"/>
                    <a:pt x="24288" y="3356"/>
                    <a:pt x="23678" y="3812"/>
                  </a:cubicBezTo>
                  <a:cubicBezTo>
                    <a:pt x="23767" y="4176"/>
                    <a:pt x="23770" y="4576"/>
                    <a:pt x="23696" y="4972"/>
                  </a:cubicBezTo>
                  <a:cubicBezTo>
                    <a:pt x="23603" y="5456"/>
                    <a:pt x="23371" y="6095"/>
                    <a:pt x="22972" y="6419"/>
                  </a:cubicBezTo>
                  <a:cubicBezTo>
                    <a:pt x="22779" y="6572"/>
                    <a:pt x="22590" y="6641"/>
                    <a:pt x="22419" y="6641"/>
                  </a:cubicBezTo>
                  <a:cubicBezTo>
                    <a:pt x="22020" y="6641"/>
                    <a:pt x="21713" y="6273"/>
                    <a:pt x="21695" y="5777"/>
                  </a:cubicBezTo>
                  <a:cubicBezTo>
                    <a:pt x="21517" y="5930"/>
                    <a:pt x="21310" y="6045"/>
                    <a:pt x="21036" y="6077"/>
                  </a:cubicBezTo>
                  <a:cubicBezTo>
                    <a:pt x="20954" y="6088"/>
                    <a:pt x="20868" y="6095"/>
                    <a:pt x="20782" y="6095"/>
                  </a:cubicBezTo>
                  <a:cubicBezTo>
                    <a:pt x="20319" y="6095"/>
                    <a:pt x="19830" y="5948"/>
                    <a:pt x="19423" y="5742"/>
                  </a:cubicBezTo>
                  <a:lnTo>
                    <a:pt x="19423" y="5742"/>
                  </a:lnTo>
                  <a:cubicBezTo>
                    <a:pt x="19356" y="7039"/>
                    <a:pt x="20137" y="8259"/>
                    <a:pt x="21553" y="8548"/>
                  </a:cubicBezTo>
                  <a:cubicBezTo>
                    <a:pt x="21816" y="8601"/>
                    <a:pt x="22070" y="8630"/>
                    <a:pt x="22312" y="8630"/>
                  </a:cubicBezTo>
                  <a:cubicBezTo>
                    <a:pt x="25157" y="8630"/>
                    <a:pt x="26641" y="5143"/>
                    <a:pt x="25671" y="2732"/>
                  </a:cubicBezTo>
                  <a:close/>
                  <a:moveTo>
                    <a:pt x="34660" y="1"/>
                  </a:moveTo>
                  <a:cubicBezTo>
                    <a:pt x="33504" y="1"/>
                    <a:pt x="32306" y="432"/>
                    <a:pt x="31269" y="1057"/>
                  </a:cubicBezTo>
                  <a:cubicBezTo>
                    <a:pt x="30317" y="522"/>
                    <a:pt x="29244" y="297"/>
                    <a:pt x="28160" y="297"/>
                  </a:cubicBezTo>
                  <a:cubicBezTo>
                    <a:pt x="27222" y="297"/>
                    <a:pt x="26277" y="464"/>
                    <a:pt x="25393" y="749"/>
                  </a:cubicBezTo>
                  <a:cubicBezTo>
                    <a:pt x="25061" y="853"/>
                    <a:pt x="24708" y="978"/>
                    <a:pt x="24344" y="1116"/>
                  </a:cubicBezTo>
                  <a:cubicBezTo>
                    <a:pt x="24081" y="950"/>
                    <a:pt x="23785" y="810"/>
                    <a:pt x="23457" y="707"/>
                  </a:cubicBezTo>
                  <a:cubicBezTo>
                    <a:pt x="22922" y="539"/>
                    <a:pt x="22344" y="468"/>
                    <a:pt x="21752" y="468"/>
                  </a:cubicBezTo>
                  <a:cubicBezTo>
                    <a:pt x="20144" y="468"/>
                    <a:pt x="18418" y="999"/>
                    <a:pt x="17073" y="1595"/>
                  </a:cubicBezTo>
                  <a:cubicBezTo>
                    <a:pt x="17035" y="1613"/>
                    <a:pt x="16992" y="1630"/>
                    <a:pt x="16953" y="1651"/>
                  </a:cubicBezTo>
                  <a:cubicBezTo>
                    <a:pt x="15929" y="821"/>
                    <a:pt x="14596" y="422"/>
                    <a:pt x="13230" y="422"/>
                  </a:cubicBezTo>
                  <a:cubicBezTo>
                    <a:pt x="11928" y="422"/>
                    <a:pt x="10602" y="782"/>
                    <a:pt x="9475" y="1477"/>
                  </a:cubicBezTo>
                  <a:cubicBezTo>
                    <a:pt x="10092" y="1712"/>
                    <a:pt x="10591" y="2173"/>
                    <a:pt x="10210" y="2486"/>
                  </a:cubicBezTo>
                  <a:cubicBezTo>
                    <a:pt x="8841" y="3613"/>
                    <a:pt x="8202" y="5271"/>
                    <a:pt x="8420" y="6968"/>
                  </a:cubicBezTo>
                  <a:cubicBezTo>
                    <a:pt x="8833" y="7214"/>
                    <a:pt x="9080" y="7556"/>
                    <a:pt x="8787" y="7824"/>
                  </a:cubicBezTo>
                  <a:cubicBezTo>
                    <a:pt x="8687" y="7913"/>
                    <a:pt x="8588" y="8006"/>
                    <a:pt x="8491" y="8095"/>
                  </a:cubicBezTo>
                  <a:cubicBezTo>
                    <a:pt x="8331" y="8241"/>
                    <a:pt x="8117" y="8302"/>
                    <a:pt x="7882" y="8302"/>
                  </a:cubicBezTo>
                  <a:cubicBezTo>
                    <a:pt x="7271" y="8302"/>
                    <a:pt x="6544" y="7881"/>
                    <a:pt x="6402" y="7393"/>
                  </a:cubicBezTo>
                  <a:cubicBezTo>
                    <a:pt x="6241" y="6855"/>
                    <a:pt x="6170" y="6309"/>
                    <a:pt x="6173" y="5767"/>
                  </a:cubicBezTo>
                  <a:lnTo>
                    <a:pt x="6173" y="5767"/>
                  </a:lnTo>
                  <a:cubicBezTo>
                    <a:pt x="5995" y="6458"/>
                    <a:pt x="5999" y="7150"/>
                    <a:pt x="6305" y="7774"/>
                  </a:cubicBezTo>
                  <a:cubicBezTo>
                    <a:pt x="6680" y="8545"/>
                    <a:pt x="7264" y="8851"/>
                    <a:pt x="7899" y="8851"/>
                  </a:cubicBezTo>
                  <a:cubicBezTo>
                    <a:pt x="9144" y="8851"/>
                    <a:pt x="10574" y="7674"/>
                    <a:pt x="10951" y="6516"/>
                  </a:cubicBezTo>
                  <a:cubicBezTo>
                    <a:pt x="11369" y="5250"/>
                    <a:pt x="10908" y="4230"/>
                    <a:pt x="10071" y="3534"/>
                  </a:cubicBezTo>
                  <a:cubicBezTo>
                    <a:pt x="10916" y="2768"/>
                    <a:pt x="12014" y="2262"/>
                    <a:pt x="13123" y="2262"/>
                  </a:cubicBezTo>
                  <a:cubicBezTo>
                    <a:pt x="13729" y="2262"/>
                    <a:pt x="14339" y="2415"/>
                    <a:pt x="14913" y="2754"/>
                  </a:cubicBezTo>
                  <a:cubicBezTo>
                    <a:pt x="14952" y="2778"/>
                    <a:pt x="14995" y="2803"/>
                    <a:pt x="15034" y="2832"/>
                  </a:cubicBezTo>
                  <a:cubicBezTo>
                    <a:pt x="14047" y="3634"/>
                    <a:pt x="13270" y="4679"/>
                    <a:pt x="13051" y="5948"/>
                  </a:cubicBezTo>
                  <a:cubicBezTo>
                    <a:pt x="12759" y="7668"/>
                    <a:pt x="13971" y="9268"/>
                    <a:pt x="15630" y="9268"/>
                  </a:cubicBezTo>
                  <a:cubicBezTo>
                    <a:pt x="15880" y="9268"/>
                    <a:pt x="16136" y="9233"/>
                    <a:pt x="16400" y="9154"/>
                  </a:cubicBezTo>
                  <a:cubicBezTo>
                    <a:pt x="18372" y="8583"/>
                    <a:pt x="19106" y="6220"/>
                    <a:pt x="18657" y="4398"/>
                  </a:cubicBezTo>
                  <a:cubicBezTo>
                    <a:pt x="18628" y="4279"/>
                    <a:pt x="18597" y="4166"/>
                    <a:pt x="18561" y="4055"/>
                  </a:cubicBezTo>
                  <a:cubicBezTo>
                    <a:pt x="17773" y="4273"/>
                    <a:pt x="17056" y="4715"/>
                    <a:pt x="16507" y="5314"/>
                  </a:cubicBezTo>
                  <a:cubicBezTo>
                    <a:pt x="16535" y="5596"/>
                    <a:pt x="16525" y="5884"/>
                    <a:pt x="16471" y="6155"/>
                  </a:cubicBezTo>
                  <a:cubicBezTo>
                    <a:pt x="16425" y="6373"/>
                    <a:pt x="16354" y="6715"/>
                    <a:pt x="16189" y="6876"/>
                  </a:cubicBezTo>
                  <a:cubicBezTo>
                    <a:pt x="16036" y="7026"/>
                    <a:pt x="15872" y="7097"/>
                    <a:pt x="15726" y="7097"/>
                  </a:cubicBezTo>
                  <a:cubicBezTo>
                    <a:pt x="15666" y="7097"/>
                    <a:pt x="15605" y="7082"/>
                    <a:pt x="15548" y="7054"/>
                  </a:cubicBezTo>
                  <a:cubicBezTo>
                    <a:pt x="15537" y="7104"/>
                    <a:pt x="15523" y="7157"/>
                    <a:pt x="15512" y="7207"/>
                  </a:cubicBezTo>
                  <a:cubicBezTo>
                    <a:pt x="15473" y="7378"/>
                    <a:pt x="15337" y="7446"/>
                    <a:pt x="15148" y="7446"/>
                  </a:cubicBezTo>
                  <a:cubicBezTo>
                    <a:pt x="14542" y="7446"/>
                    <a:pt x="13412" y="6700"/>
                    <a:pt x="13515" y="6244"/>
                  </a:cubicBezTo>
                  <a:cubicBezTo>
                    <a:pt x="14007" y="4034"/>
                    <a:pt x="15947" y="2461"/>
                    <a:pt x="18207" y="2461"/>
                  </a:cubicBezTo>
                  <a:cubicBezTo>
                    <a:pt x="18276" y="2461"/>
                    <a:pt x="18343" y="2461"/>
                    <a:pt x="18411" y="2464"/>
                  </a:cubicBezTo>
                  <a:cubicBezTo>
                    <a:pt x="18750" y="2479"/>
                    <a:pt x="19099" y="2611"/>
                    <a:pt x="19402" y="2803"/>
                  </a:cubicBezTo>
                  <a:cubicBezTo>
                    <a:pt x="20083" y="2607"/>
                    <a:pt x="20924" y="2383"/>
                    <a:pt x="21681" y="2383"/>
                  </a:cubicBezTo>
                  <a:lnTo>
                    <a:pt x="21798" y="2383"/>
                  </a:lnTo>
                  <a:cubicBezTo>
                    <a:pt x="20900" y="2974"/>
                    <a:pt x="20133" y="3702"/>
                    <a:pt x="19720" y="4579"/>
                  </a:cubicBezTo>
                  <a:cubicBezTo>
                    <a:pt x="19627" y="4779"/>
                    <a:pt x="19555" y="4982"/>
                    <a:pt x="19506" y="5186"/>
                  </a:cubicBezTo>
                  <a:cubicBezTo>
                    <a:pt x="19538" y="5181"/>
                    <a:pt x="19573" y="5181"/>
                    <a:pt x="19609" y="5178"/>
                  </a:cubicBezTo>
                  <a:cubicBezTo>
                    <a:pt x="19998" y="4861"/>
                    <a:pt x="20390" y="4233"/>
                    <a:pt x="20693" y="3941"/>
                  </a:cubicBezTo>
                  <a:cubicBezTo>
                    <a:pt x="21074" y="3573"/>
                    <a:pt x="21481" y="3235"/>
                    <a:pt x="21920" y="2939"/>
                  </a:cubicBezTo>
                  <a:cubicBezTo>
                    <a:pt x="22833" y="2319"/>
                    <a:pt x="23849" y="1912"/>
                    <a:pt x="24933" y="1723"/>
                  </a:cubicBezTo>
                  <a:cubicBezTo>
                    <a:pt x="25072" y="1698"/>
                    <a:pt x="25218" y="1687"/>
                    <a:pt x="25364" y="1687"/>
                  </a:cubicBezTo>
                  <a:cubicBezTo>
                    <a:pt x="25749" y="1687"/>
                    <a:pt x="26156" y="1766"/>
                    <a:pt x="26491" y="1916"/>
                  </a:cubicBezTo>
                  <a:cubicBezTo>
                    <a:pt x="26580" y="1955"/>
                    <a:pt x="26947" y="2151"/>
                    <a:pt x="26983" y="2297"/>
                  </a:cubicBezTo>
                  <a:cubicBezTo>
                    <a:pt x="27336" y="2226"/>
                    <a:pt x="27685" y="2186"/>
                    <a:pt x="28035" y="2186"/>
                  </a:cubicBezTo>
                  <a:cubicBezTo>
                    <a:pt x="28534" y="2186"/>
                    <a:pt x="29026" y="2268"/>
                    <a:pt x="29497" y="2461"/>
                  </a:cubicBezTo>
                  <a:cubicBezTo>
                    <a:pt x="29365" y="2600"/>
                    <a:pt x="29233" y="2747"/>
                    <a:pt x="29108" y="2903"/>
                  </a:cubicBezTo>
                  <a:cubicBezTo>
                    <a:pt x="30153" y="1916"/>
                    <a:pt x="31258" y="910"/>
                    <a:pt x="32649" y="611"/>
                  </a:cubicBezTo>
                  <a:cubicBezTo>
                    <a:pt x="32721" y="596"/>
                    <a:pt x="32795" y="589"/>
                    <a:pt x="32863" y="589"/>
                  </a:cubicBezTo>
                  <a:cubicBezTo>
                    <a:pt x="33587" y="589"/>
                    <a:pt x="34136" y="1366"/>
                    <a:pt x="34018" y="1962"/>
                  </a:cubicBezTo>
                  <a:cubicBezTo>
                    <a:pt x="34161" y="1937"/>
                    <a:pt x="34300" y="1923"/>
                    <a:pt x="34436" y="1923"/>
                  </a:cubicBezTo>
                  <a:lnTo>
                    <a:pt x="34478" y="1923"/>
                  </a:lnTo>
                  <a:cubicBezTo>
                    <a:pt x="36229" y="1962"/>
                    <a:pt x="36147" y="4319"/>
                    <a:pt x="36147" y="5531"/>
                  </a:cubicBezTo>
                  <a:cubicBezTo>
                    <a:pt x="36147" y="6073"/>
                    <a:pt x="36582" y="6320"/>
                    <a:pt x="37071" y="6320"/>
                  </a:cubicBezTo>
                  <a:cubicBezTo>
                    <a:pt x="37698" y="6320"/>
                    <a:pt x="38412" y="5913"/>
                    <a:pt x="38412" y="5214"/>
                  </a:cubicBezTo>
                  <a:cubicBezTo>
                    <a:pt x="38412" y="3103"/>
                    <a:pt x="37916" y="539"/>
                    <a:pt x="35459" y="76"/>
                  </a:cubicBezTo>
                  <a:cubicBezTo>
                    <a:pt x="35199" y="25"/>
                    <a:pt x="34931" y="1"/>
                    <a:pt x="3466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410575" y="3737725"/>
              <a:ext cx="82550" cy="111100"/>
            </a:xfrm>
            <a:custGeom>
              <a:rect b="b" l="l" r="r" t="t"/>
              <a:pathLst>
                <a:path extrusionOk="0" h="4444" w="3302">
                  <a:moveTo>
                    <a:pt x="2561" y="1"/>
                  </a:moveTo>
                  <a:cubicBezTo>
                    <a:pt x="2357" y="1"/>
                    <a:pt x="2179" y="47"/>
                    <a:pt x="2051" y="150"/>
                  </a:cubicBezTo>
                  <a:cubicBezTo>
                    <a:pt x="1676" y="457"/>
                    <a:pt x="1352" y="810"/>
                    <a:pt x="1074" y="1192"/>
                  </a:cubicBezTo>
                  <a:cubicBezTo>
                    <a:pt x="1127" y="1192"/>
                    <a:pt x="1180" y="1195"/>
                    <a:pt x="1238" y="1199"/>
                  </a:cubicBezTo>
                  <a:cubicBezTo>
                    <a:pt x="1462" y="1217"/>
                    <a:pt x="1691" y="1245"/>
                    <a:pt x="1919" y="1295"/>
                  </a:cubicBezTo>
                  <a:cubicBezTo>
                    <a:pt x="2118" y="1085"/>
                    <a:pt x="2318" y="896"/>
                    <a:pt x="2507" y="735"/>
                  </a:cubicBezTo>
                  <a:cubicBezTo>
                    <a:pt x="2757" y="521"/>
                    <a:pt x="3024" y="328"/>
                    <a:pt x="3302" y="154"/>
                  </a:cubicBezTo>
                  <a:cubicBezTo>
                    <a:pt x="3060" y="61"/>
                    <a:pt x="2796" y="1"/>
                    <a:pt x="2561" y="1"/>
                  </a:cubicBezTo>
                  <a:close/>
                  <a:moveTo>
                    <a:pt x="560" y="3042"/>
                  </a:moveTo>
                  <a:cubicBezTo>
                    <a:pt x="435" y="3042"/>
                    <a:pt x="310" y="3050"/>
                    <a:pt x="186" y="3060"/>
                  </a:cubicBezTo>
                  <a:cubicBezTo>
                    <a:pt x="68" y="3509"/>
                    <a:pt x="4" y="3977"/>
                    <a:pt x="0" y="4444"/>
                  </a:cubicBezTo>
                  <a:cubicBezTo>
                    <a:pt x="122" y="3970"/>
                    <a:pt x="332" y="3495"/>
                    <a:pt x="593" y="304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410475" y="3741550"/>
              <a:ext cx="110550" cy="170650"/>
            </a:xfrm>
            <a:custGeom>
              <a:rect b="b" l="l" r="r" t="t"/>
              <a:pathLst>
                <a:path extrusionOk="0" h="6826" w="4422">
                  <a:moveTo>
                    <a:pt x="3306" y="1"/>
                  </a:moveTo>
                  <a:cubicBezTo>
                    <a:pt x="3028" y="175"/>
                    <a:pt x="2761" y="368"/>
                    <a:pt x="2511" y="582"/>
                  </a:cubicBezTo>
                  <a:cubicBezTo>
                    <a:pt x="2322" y="743"/>
                    <a:pt x="2122" y="932"/>
                    <a:pt x="1923" y="1142"/>
                  </a:cubicBezTo>
                  <a:cubicBezTo>
                    <a:pt x="1695" y="1092"/>
                    <a:pt x="1466" y="1064"/>
                    <a:pt x="1242" y="1046"/>
                  </a:cubicBezTo>
                  <a:cubicBezTo>
                    <a:pt x="1184" y="1042"/>
                    <a:pt x="1131" y="1039"/>
                    <a:pt x="1078" y="1039"/>
                  </a:cubicBezTo>
                  <a:cubicBezTo>
                    <a:pt x="668" y="1605"/>
                    <a:pt x="368" y="2240"/>
                    <a:pt x="190" y="2907"/>
                  </a:cubicBezTo>
                  <a:cubicBezTo>
                    <a:pt x="314" y="2897"/>
                    <a:pt x="439" y="2889"/>
                    <a:pt x="564" y="2889"/>
                  </a:cubicBezTo>
                  <a:lnTo>
                    <a:pt x="597" y="2889"/>
                  </a:lnTo>
                  <a:cubicBezTo>
                    <a:pt x="336" y="3342"/>
                    <a:pt x="126" y="3817"/>
                    <a:pt x="4" y="4291"/>
                  </a:cubicBezTo>
                  <a:cubicBezTo>
                    <a:pt x="1" y="4833"/>
                    <a:pt x="72" y="5379"/>
                    <a:pt x="233" y="5917"/>
                  </a:cubicBezTo>
                  <a:cubicBezTo>
                    <a:pt x="375" y="6405"/>
                    <a:pt x="1102" y="6826"/>
                    <a:pt x="1713" y="6826"/>
                  </a:cubicBezTo>
                  <a:cubicBezTo>
                    <a:pt x="1948" y="6826"/>
                    <a:pt x="2162" y="6765"/>
                    <a:pt x="2322" y="6619"/>
                  </a:cubicBezTo>
                  <a:cubicBezTo>
                    <a:pt x="2419" y="6530"/>
                    <a:pt x="2518" y="6437"/>
                    <a:pt x="2618" y="6348"/>
                  </a:cubicBezTo>
                  <a:cubicBezTo>
                    <a:pt x="2911" y="6080"/>
                    <a:pt x="2664" y="5738"/>
                    <a:pt x="2251" y="5492"/>
                  </a:cubicBezTo>
                  <a:cubicBezTo>
                    <a:pt x="2033" y="3795"/>
                    <a:pt x="2672" y="2137"/>
                    <a:pt x="4041" y="1010"/>
                  </a:cubicBezTo>
                  <a:cubicBezTo>
                    <a:pt x="4422" y="697"/>
                    <a:pt x="3923" y="236"/>
                    <a:pt x="330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637600" y="3774725"/>
              <a:ext cx="127450" cy="106275"/>
            </a:xfrm>
            <a:custGeom>
              <a:rect b="b" l="l" r="r" t="t"/>
              <a:pathLst>
                <a:path extrusionOk="0" h="4251" w="5098">
                  <a:moveTo>
                    <a:pt x="4148" y="0"/>
                  </a:moveTo>
                  <a:cubicBezTo>
                    <a:pt x="4120" y="8"/>
                    <a:pt x="4092" y="15"/>
                    <a:pt x="4066" y="22"/>
                  </a:cubicBezTo>
                  <a:cubicBezTo>
                    <a:pt x="3724" y="122"/>
                    <a:pt x="3346" y="250"/>
                    <a:pt x="2964" y="407"/>
                  </a:cubicBezTo>
                  <a:cubicBezTo>
                    <a:pt x="3100" y="671"/>
                    <a:pt x="3214" y="953"/>
                    <a:pt x="3307" y="1252"/>
                  </a:cubicBezTo>
                  <a:cubicBezTo>
                    <a:pt x="3664" y="1152"/>
                    <a:pt x="4034" y="1102"/>
                    <a:pt x="4412" y="1102"/>
                  </a:cubicBezTo>
                  <a:cubicBezTo>
                    <a:pt x="4469" y="1102"/>
                    <a:pt x="4526" y="1102"/>
                    <a:pt x="4584" y="1106"/>
                  </a:cubicBezTo>
                  <a:lnTo>
                    <a:pt x="4612" y="1106"/>
                  </a:lnTo>
                  <a:cubicBezTo>
                    <a:pt x="5097" y="1106"/>
                    <a:pt x="4729" y="521"/>
                    <a:pt x="4573" y="354"/>
                  </a:cubicBezTo>
                  <a:cubicBezTo>
                    <a:pt x="4451" y="222"/>
                    <a:pt x="4306" y="104"/>
                    <a:pt x="4148" y="0"/>
                  </a:cubicBezTo>
                  <a:close/>
                  <a:moveTo>
                    <a:pt x="1024" y="1577"/>
                  </a:moveTo>
                  <a:cubicBezTo>
                    <a:pt x="450" y="2100"/>
                    <a:pt x="48" y="2750"/>
                    <a:pt x="15" y="3538"/>
                  </a:cubicBezTo>
                  <a:cubicBezTo>
                    <a:pt x="1" y="3923"/>
                    <a:pt x="119" y="4162"/>
                    <a:pt x="294" y="4251"/>
                  </a:cubicBezTo>
                  <a:cubicBezTo>
                    <a:pt x="468" y="3591"/>
                    <a:pt x="807" y="2999"/>
                    <a:pt x="1253" y="2511"/>
                  </a:cubicBezTo>
                  <a:cubicBezTo>
                    <a:pt x="1238" y="2372"/>
                    <a:pt x="1217" y="2233"/>
                    <a:pt x="1189" y="2100"/>
                  </a:cubicBezTo>
                  <a:cubicBezTo>
                    <a:pt x="1149" y="1922"/>
                    <a:pt x="1096" y="1748"/>
                    <a:pt x="1024" y="1577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591525" y="3766150"/>
              <a:ext cx="149800" cy="124650"/>
            </a:xfrm>
            <a:custGeom>
              <a:rect b="b" l="l" r="r" t="t"/>
              <a:pathLst>
                <a:path extrusionOk="0" h="4986" w="5992">
                  <a:moveTo>
                    <a:pt x="4796" y="1"/>
                  </a:moveTo>
                  <a:cubicBezTo>
                    <a:pt x="2536" y="1"/>
                    <a:pt x="596" y="1574"/>
                    <a:pt x="104" y="3784"/>
                  </a:cubicBezTo>
                  <a:cubicBezTo>
                    <a:pt x="1" y="4240"/>
                    <a:pt x="1131" y="4986"/>
                    <a:pt x="1737" y="4986"/>
                  </a:cubicBezTo>
                  <a:cubicBezTo>
                    <a:pt x="1926" y="4986"/>
                    <a:pt x="2062" y="4918"/>
                    <a:pt x="2101" y="4747"/>
                  </a:cubicBezTo>
                  <a:cubicBezTo>
                    <a:pt x="2112" y="4697"/>
                    <a:pt x="2126" y="4644"/>
                    <a:pt x="2137" y="4594"/>
                  </a:cubicBezTo>
                  <a:cubicBezTo>
                    <a:pt x="1962" y="4505"/>
                    <a:pt x="1844" y="4266"/>
                    <a:pt x="1858" y="3881"/>
                  </a:cubicBezTo>
                  <a:cubicBezTo>
                    <a:pt x="1891" y="3093"/>
                    <a:pt x="2293" y="2443"/>
                    <a:pt x="2867" y="1920"/>
                  </a:cubicBezTo>
                  <a:cubicBezTo>
                    <a:pt x="2939" y="2091"/>
                    <a:pt x="2992" y="2265"/>
                    <a:pt x="3032" y="2443"/>
                  </a:cubicBezTo>
                  <a:cubicBezTo>
                    <a:pt x="3060" y="2576"/>
                    <a:pt x="3081" y="2715"/>
                    <a:pt x="3096" y="2854"/>
                  </a:cubicBezTo>
                  <a:cubicBezTo>
                    <a:pt x="3645" y="2255"/>
                    <a:pt x="4362" y="1813"/>
                    <a:pt x="5150" y="1595"/>
                  </a:cubicBezTo>
                  <a:cubicBezTo>
                    <a:pt x="5057" y="1296"/>
                    <a:pt x="4943" y="1014"/>
                    <a:pt x="4807" y="750"/>
                  </a:cubicBezTo>
                  <a:cubicBezTo>
                    <a:pt x="5189" y="593"/>
                    <a:pt x="5567" y="465"/>
                    <a:pt x="5909" y="365"/>
                  </a:cubicBezTo>
                  <a:cubicBezTo>
                    <a:pt x="5935" y="358"/>
                    <a:pt x="5963" y="351"/>
                    <a:pt x="5991" y="343"/>
                  </a:cubicBezTo>
                  <a:cubicBezTo>
                    <a:pt x="5688" y="151"/>
                    <a:pt x="5339" y="19"/>
                    <a:pt x="5000" y="4"/>
                  </a:cubicBezTo>
                  <a:cubicBezTo>
                    <a:pt x="4932" y="1"/>
                    <a:pt x="4865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728000" y="3762075"/>
              <a:ext cx="203275" cy="87025"/>
            </a:xfrm>
            <a:custGeom>
              <a:rect b="b" l="l" r="r" t="t"/>
              <a:pathLst>
                <a:path extrusionOk="0" h="3481" w="8131">
                  <a:moveTo>
                    <a:pt x="8113" y="0"/>
                  </a:moveTo>
                  <a:lnTo>
                    <a:pt x="8113" y="0"/>
                  </a:lnTo>
                  <a:cubicBezTo>
                    <a:pt x="7668" y="86"/>
                    <a:pt x="7218" y="225"/>
                    <a:pt x="6783" y="389"/>
                  </a:cubicBezTo>
                  <a:cubicBezTo>
                    <a:pt x="6790" y="407"/>
                    <a:pt x="6797" y="421"/>
                    <a:pt x="6801" y="435"/>
                  </a:cubicBezTo>
                  <a:cubicBezTo>
                    <a:pt x="7164" y="307"/>
                    <a:pt x="7543" y="207"/>
                    <a:pt x="7935" y="139"/>
                  </a:cubicBezTo>
                  <a:cubicBezTo>
                    <a:pt x="8084" y="114"/>
                    <a:pt x="8131" y="60"/>
                    <a:pt x="8113" y="0"/>
                  </a:cubicBezTo>
                  <a:close/>
                  <a:moveTo>
                    <a:pt x="636" y="2889"/>
                  </a:moveTo>
                  <a:cubicBezTo>
                    <a:pt x="589" y="2896"/>
                    <a:pt x="547" y="2902"/>
                    <a:pt x="504" y="2914"/>
                  </a:cubicBezTo>
                  <a:cubicBezTo>
                    <a:pt x="133" y="3003"/>
                    <a:pt x="1" y="3131"/>
                    <a:pt x="415" y="3370"/>
                  </a:cubicBezTo>
                  <a:cubicBezTo>
                    <a:pt x="461" y="3394"/>
                    <a:pt x="507" y="3419"/>
                    <a:pt x="553" y="3445"/>
                  </a:cubicBezTo>
                  <a:cubicBezTo>
                    <a:pt x="565" y="3259"/>
                    <a:pt x="593" y="3074"/>
                    <a:pt x="636" y="2889"/>
                  </a:cubicBezTo>
                  <a:close/>
                  <a:moveTo>
                    <a:pt x="4765" y="1359"/>
                  </a:moveTo>
                  <a:lnTo>
                    <a:pt x="4758" y="1365"/>
                  </a:lnTo>
                  <a:cubicBezTo>
                    <a:pt x="4013" y="1783"/>
                    <a:pt x="2850" y="2418"/>
                    <a:pt x="2825" y="3409"/>
                  </a:cubicBezTo>
                  <a:lnTo>
                    <a:pt x="2825" y="3480"/>
                  </a:lnTo>
                  <a:cubicBezTo>
                    <a:pt x="3099" y="3245"/>
                    <a:pt x="3306" y="2917"/>
                    <a:pt x="3578" y="2628"/>
                  </a:cubicBezTo>
                  <a:cubicBezTo>
                    <a:pt x="3959" y="2218"/>
                    <a:pt x="4369" y="1844"/>
                    <a:pt x="4808" y="1515"/>
                  </a:cubicBezTo>
                  <a:cubicBezTo>
                    <a:pt x="4797" y="1462"/>
                    <a:pt x="4783" y="1412"/>
                    <a:pt x="4765" y="135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741825" y="3746825"/>
              <a:ext cx="189025" cy="110200"/>
            </a:xfrm>
            <a:custGeom>
              <a:rect b="b" l="l" r="r" t="t"/>
              <a:pathLst>
                <a:path extrusionOk="0" h="4408" w="7561">
                  <a:moveTo>
                    <a:pt x="5941" y="0"/>
                  </a:moveTo>
                  <a:cubicBezTo>
                    <a:pt x="5795" y="0"/>
                    <a:pt x="5649" y="11"/>
                    <a:pt x="5510" y="36"/>
                  </a:cubicBezTo>
                  <a:cubicBezTo>
                    <a:pt x="4426" y="225"/>
                    <a:pt x="3410" y="632"/>
                    <a:pt x="2497" y="1252"/>
                  </a:cubicBezTo>
                  <a:cubicBezTo>
                    <a:pt x="2058" y="1548"/>
                    <a:pt x="1651" y="1886"/>
                    <a:pt x="1270" y="2254"/>
                  </a:cubicBezTo>
                  <a:cubicBezTo>
                    <a:pt x="967" y="2546"/>
                    <a:pt x="575" y="3174"/>
                    <a:pt x="186" y="3491"/>
                  </a:cubicBezTo>
                  <a:cubicBezTo>
                    <a:pt x="150" y="3494"/>
                    <a:pt x="115" y="3494"/>
                    <a:pt x="83" y="3499"/>
                  </a:cubicBezTo>
                  <a:cubicBezTo>
                    <a:pt x="40" y="3684"/>
                    <a:pt x="12" y="3869"/>
                    <a:pt x="0" y="4055"/>
                  </a:cubicBezTo>
                  <a:cubicBezTo>
                    <a:pt x="407" y="4261"/>
                    <a:pt x="896" y="4408"/>
                    <a:pt x="1359" y="4408"/>
                  </a:cubicBezTo>
                  <a:cubicBezTo>
                    <a:pt x="1445" y="4408"/>
                    <a:pt x="1531" y="4401"/>
                    <a:pt x="1613" y="4390"/>
                  </a:cubicBezTo>
                  <a:cubicBezTo>
                    <a:pt x="1887" y="4358"/>
                    <a:pt x="2094" y="4243"/>
                    <a:pt x="2272" y="4090"/>
                  </a:cubicBezTo>
                  <a:lnTo>
                    <a:pt x="2272" y="4019"/>
                  </a:lnTo>
                  <a:cubicBezTo>
                    <a:pt x="2297" y="3028"/>
                    <a:pt x="3460" y="2393"/>
                    <a:pt x="4205" y="1975"/>
                  </a:cubicBezTo>
                  <a:lnTo>
                    <a:pt x="4212" y="1969"/>
                  </a:lnTo>
                  <a:cubicBezTo>
                    <a:pt x="4230" y="2022"/>
                    <a:pt x="4244" y="2072"/>
                    <a:pt x="4255" y="2125"/>
                  </a:cubicBezTo>
                  <a:cubicBezTo>
                    <a:pt x="4865" y="1669"/>
                    <a:pt x="5531" y="1302"/>
                    <a:pt x="6248" y="1045"/>
                  </a:cubicBezTo>
                  <a:cubicBezTo>
                    <a:pt x="6244" y="1031"/>
                    <a:pt x="6237" y="1017"/>
                    <a:pt x="6230" y="999"/>
                  </a:cubicBezTo>
                  <a:cubicBezTo>
                    <a:pt x="6665" y="835"/>
                    <a:pt x="7115" y="696"/>
                    <a:pt x="7560" y="610"/>
                  </a:cubicBezTo>
                  <a:cubicBezTo>
                    <a:pt x="7524" y="464"/>
                    <a:pt x="7157" y="268"/>
                    <a:pt x="7068" y="229"/>
                  </a:cubicBezTo>
                  <a:cubicBezTo>
                    <a:pt x="6733" y="79"/>
                    <a:pt x="6326" y="0"/>
                    <a:pt x="59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957900" y="3719375"/>
              <a:ext cx="151775" cy="124900"/>
            </a:xfrm>
            <a:custGeom>
              <a:rect b="b" l="l" r="r" t="t"/>
              <a:pathLst>
                <a:path extrusionOk="0" h="4996" w="6071">
                  <a:moveTo>
                    <a:pt x="4797" y="0"/>
                  </a:moveTo>
                  <a:cubicBezTo>
                    <a:pt x="4729" y="0"/>
                    <a:pt x="4655" y="7"/>
                    <a:pt x="4583" y="22"/>
                  </a:cubicBezTo>
                  <a:cubicBezTo>
                    <a:pt x="3192" y="321"/>
                    <a:pt x="2087" y="1327"/>
                    <a:pt x="1042" y="2314"/>
                  </a:cubicBezTo>
                  <a:cubicBezTo>
                    <a:pt x="568" y="2913"/>
                    <a:pt x="172" y="3619"/>
                    <a:pt x="1" y="4343"/>
                  </a:cubicBezTo>
                  <a:cubicBezTo>
                    <a:pt x="244" y="4714"/>
                    <a:pt x="693" y="4996"/>
                    <a:pt x="1124" y="4996"/>
                  </a:cubicBezTo>
                  <a:cubicBezTo>
                    <a:pt x="1335" y="4996"/>
                    <a:pt x="1538" y="4931"/>
                    <a:pt x="1712" y="4775"/>
                  </a:cubicBezTo>
                  <a:cubicBezTo>
                    <a:pt x="1926" y="4586"/>
                    <a:pt x="2140" y="4396"/>
                    <a:pt x="2351" y="4207"/>
                  </a:cubicBezTo>
                  <a:cubicBezTo>
                    <a:pt x="2365" y="4165"/>
                    <a:pt x="2383" y="4126"/>
                    <a:pt x="2397" y="4097"/>
                  </a:cubicBezTo>
                  <a:cubicBezTo>
                    <a:pt x="2540" y="3779"/>
                    <a:pt x="2754" y="3484"/>
                    <a:pt x="2989" y="3216"/>
                  </a:cubicBezTo>
                  <a:cubicBezTo>
                    <a:pt x="3042" y="3316"/>
                    <a:pt x="3085" y="3416"/>
                    <a:pt x="3124" y="3523"/>
                  </a:cubicBezTo>
                  <a:cubicBezTo>
                    <a:pt x="3253" y="3409"/>
                    <a:pt x="3381" y="3295"/>
                    <a:pt x="3510" y="3180"/>
                  </a:cubicBezTo>
                  <a:cubicBezTo>
                    <a:pt x="3934" y="2806"/>
                    <a:pt x="4380" y="2339"/>
                    <a:pt x="4915" y="2111"/>
                  </a:cubicBezTo>
                  <a:cubicBezTo>
                    <a:pt x="4857" y="2015"/>
                    <a:pt x="4797" y="1922"/>
                    <a:pt x="4732" y="1829"/>
                  </a:cubicBezTo>
                  <a:cubicBezTo>
                    <a:pt x="5129" y="1615"/>
                    <a:pt x="5545" y="1444"/>
                    <a:pt x="5952" y="1373"/>
                  </a:cubicBezTo>
                  <a:cubicBezTo>
                    <a:pt x="6070" y="777"/>
                    <a:pt x="5521" y="0"/>
                    <a:pt x="479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1" name="Google Shape;14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325" y="1326675"/>
            <a:ext cx="5374150" cy="23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38"/>
          <p:cNvSpPr txBox="1"/>
          <p:nvPr/>
        </p:nvSpPr>
        <p:spPr>
          <a:xfrm>
            <a:off x="8207175" y="1569200"/>
            <a:ext cx="7173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50" y="2320075"/>
            <a:ext cx="2368150" cy="27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901" y="202225"/>
            <a:ext cx="31893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550" y="547975"/>
            <a:ext cx="2421975" cy="2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39"/>
          <p:cNvSpPr txBox="1"/>
          <p:nvPr>
            <p:ph type="title"/>
          </p:nvPr>
        </p:nvSpPr>
        <p:spPr>
          <a:xfrm>
            <a:off x="0" y="311350"/>
            <a:ext cx="3075900" cy="8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entienden estos memes I have succeeded in my mission</a:t>
            </a:r>
            <a:endParaRPr/>
          </a:p>
        </p:txBody>
      </p:sp>
      <p:pic>
        <p:nvPicPr>
          <p:cNvPr id="1411" name="Google Shape;1411;p39"/>
          <p:cNvPicPr preferRelativeResize="0"/>
          <p:nvPr/>
        </p:nvPicPr>
        <p:blipFill rotWithShape="1">
          <a:blip r:embed="rId6">
            <a:alphaModFix/>
          </a:blip>
          <a:srcRect b="29947" l="2929" r="14793" t="23992"/>
          <a:stretch/>
        </p:blipFill>
        <p:spPr>
          <a:xfrm>
            <a:off x="3126913" y="2969950"/>
            <a:ext cx="2421975" cy="18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40"/>
          <p:cNvGrpSpPr/>
          <p:nvPr/>
        </p:nvGrpSpPr>
        <p:grpSpPr>
          <a:xfrm>
            <a:off x="3476925" y="1735050"/>
            <a:ext cx="2190131" cy="176025"/>
            <a:chOff x="4345425" y="2175475"/>
            <a:chExt cx="800750" cy="176025"/>
          </a:xfrm>
        </p:grpSpPr>
        <p:sp>
          <p:nvSpPr>
            <p:cNvPr id="1417" name="Google Shape;1417;p4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40"/>
          <p:cNvSpPr txBox="1"/>
          <p:nvPr>
            <p:ph type="title"/>
          </p:nvPr>
        </p:nvSpPr>
        <p:spPr>
          <a:xfrm>
            <a:off x="3223200" y="1365713"/>
            <a:ext cx="2697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endParaRPr/>
          </a:p>
        </p:txBody>
      </p:sp>
      <p:sp>
        <p:nvSpPr>
          <p:cNvPr id="1420" name="Google Shape;1420;p40"/>
          <p:cNvSpPr/>
          <p:nvPr/>
        </p:nvSpPr>
        <p:spPr>
          <a:xfrm>
            <a:off x="7335175" y="3492600"/>
            <a:ext cx="1030054" cy="1376819"/>
          </a:xfrm>
          <a:custGeom>
            <a:rect b="b" l="l" r="r" t="t"/>
            <a:pathLst>
              <a:path extrusionOk="0" h="27015" w="20211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0"/>
          <p:cNvSpPr/>
          <p:nvPr/>
        </p:nvSpPr>
        <p:spPr>
          <a:xfrm rot="9797852">
            <a:off x="544930" y="949988"/>
            <a:ext cx="1030058" cy="1376825"/>
          </a:xfrm>
          <a:custGeom>
            <a:rect b="b" l="l" r="r" t="t"/>
            <a:pathLst>
              <a:path extrusionOk="0" h="27015" w="20211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0"/>
          <p:cNvSpPr txBox="1"/>
          <p:nvPr>
            <p:ph idx="4294967295" type="subTitle"/>
          </p:nvPr>
        </p:nvSpPr>
        <p:spPr>
          <a:xfrm>
            <a:off x="2715137" y="1911100"/>
            <a:ext cx="3713700" cy="1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 una clase triángulo. Define sus atributos y </a:t>
            </a:r>
            <a:r>
              <a:rPr lang="en"/>
              <a:t>constructores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Escribe métodos para saber su tipo. Si el triángulo es </a:t>
            </a:r>
            <a:r>
              <a:rPr lang="en"/>
              <a:t>equilátero</a:t>
            </a:r>
            <a:r>
              <a:rPr lang="en"/>
              <a:t>, isósceles o escaleno. (Usando operadores Booleanos obvi)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41"/>
          <p:cNvGrpSpPr/>
          <p:nvPr/>
        </p:nvGrpSpPr>
        <p:grpSpPr>
          <a:xfrm>
            <a:off x="2812500" y="2058921"/>
            <a:ext cx="3987453" cy="2388176"/>
            <a:chOff x="4319250" y="3137000"/>
            <a:chExt cx="885825" cy="524125"/>
          </a:xfrm>
        </p:grpSpPr>
        <p:sp>
          <p:nvSpPr>
            <p:cNvPr id="1428" name="Google Shape;1428;p41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41"/>
          <p:cNvSpPr txBox="1"/>
          <p:nvPr>
            <p:ph type="ctrTitle"/>
          </p:nvPr>
        </p:nvSpPr>
        <p:spPr>
          <a:xfrm>
            <a:off x="1942350" y="270050"/>
            <a:ext cx="5567100" cy="92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Por su atención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Gracias </a:t>
            </a:r>
            <a:r>
              <a:rPr lang="en" sz="4800"/>
              <a:t>! &lt;3</a:t>
            </a:r>
            <a:endParaRPr sz="4800"/>
          </a:p>
        </p:txBody>
      </p:sp>
      <p:grpSp>
        <p:nvGrpSpPr>
          <p:cNvPr id="1440" name="Google Shape;1440;p41"/>
          <p:cNvGrpSpPr/>
          <p:nvPr/>
        </p:nvGrpSpPr>
        <p:grpSpPr>
          <a:xfrm flipH="1" rot="-3462324">
            <a:off x="-177766" y="3147016"/>
            <a:ext cx="2743514" cy="1090983"/>
            <a:chOff x="4038775" y="3369325"/>
            <a:chExt cx="1789725" cy="711700"/>
          </a:xfrm>
        </p:grpSpPr>
        <p:sp>
          <p:nvSpPr>
            <p:cNvPr id="1441" name="Google Shape;1441;p41"/>
            <p:cNvSpPr/>
            <p:nvPr/>
          </p:nvSpPr>
          <p:spPr>
            <a:xfrm>
              <a:off x="4059950" y="3603700"/>
              <a:ext cx="523950" cy="276175"/>
            </a:xfrm>
            <a:custGeom>
              <a:rect b="b" l="l" r="r" t="t"/>
              <a:pathLst>
                <a:path extrusionOk="0" h="11047" w="20958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4043050" y="3372050"/>
              <a:ext cx="501200" cy="322275"/>
            </a:xfrm>
            <a:custGeom>
              <a:rect b="b" l="l" r="r" t="t"/>
              <a:pathLst>
                <a:path extrusionOk="0" h="12891" w="20048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4101875" y="3397400"/>
              <a:ext cx="372750" cy="117625"/>
            </a:xfrm>
            <a:custGeom>
              <a:rect b="b" l="l" r="r" t="t"/>
              <a:pathLst>
                <a:path extrusionOk="0" h="4705" w="1491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4038775" y="3369325"/>
              <a:ext cx="550325" cy="519150"/>
            </a:xfrm>
            <a:custGeom>
              <a:rect b="b" l="l" r="r" t="t"/>
              <a:pathLst>
                <a:path extrusionOk="0" h="20766" w="22013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4780825" y="3534300"/>
              <a:ext cx="393725" cy="234375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4772275" y="3553675"/>
              <a:ext cx="363275" cy="417375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4702650" y="3626025"/>
              <a:ext cx="70775" cy="58375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4710750" y="3642250"/>
              <a:ext cx="82050" cy="82500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4889225" y="3618300"/>
              <a:ext cx="140200" cy="44575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5118850" y="3528450"/>
              <a:ext cx="709650" cy="39505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5213500" y="3590975"/>
              <a:ext cx="396875" cy="147475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5070850" y="3766400"/>
              <a:ext cx="724975" cy="31117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4697000" y="3525875"/>
              <a:ext cx="1131500" cy="555150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5068825" y="3761150"/>
              <a:ext cx="57725" cy="214775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4825225" y="3697850"/>
              <a:ext cx="21000" cy="56475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5115925" y="3539325"/>
              <a:ext cx="61550" cy="23212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5039525" y="3548650"/>
              <a:ext cx="101450" cy="40535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4836050" y="3636975"/>
              <a:ext cx="24350" cy="70875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4769575" y="3641500"/>
              <a:ext cx="28650" cy="88500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41"/>
          <p:cNvGrpSpPr/>
          <p:nvPr/>
        </p:nvGrpSpPr>
        <p:grpSpPr>
          <a:xfrm>
            <a:off x="598264" y="532772"/>
            <a:ext cx="1921912" cy="326735"/>
            <a:chOff x="1816609" y="3851001"/>
            <a:chExt cx="1093674" cy="222193"/>
          </a:xfrm>
        </p:grpSpPr>
        <p:sp>
          <p:nvSpPr>
            <p:cNvPr id="1461" name="Google Shape;1461;p41"/>
            <p:cNvSpPr/>
            <p:nvPr/>
          </p:nvSpPr>
          <p:spPr>
            <a:xfrm>
              <a:off x="1816609" y="3851001"/>
              <a:ext cx="1093674" cy="222193"/>
            </a:xfrm>
            <a:custGeom>
              <a:rect b="b" l="l" r="r" t="t"/>
              <a:pathLst>
                <a:path extrusionOk="0" h="7903" w="38900">
                  <a:moveTo>
                    <a:pt x="32154" y="852"/>
                  </a:moveTo>
                  <a:cubicBezTo>
                    <a:pt x="32029" y="852"/>
                    <a:pt x="31911" y="870"/>
                    <a:pt x="31815" y="910"/>
                  </a:cubicBezTo>
                  <a:cubicBezTo>
                    <a:pt x="30934" y="1259"/>
                    <a:pt x="30057" y="1619"/>
                    <a:pt x="29183" y="1986"/>
                  </a:cubicBezTo>
                  <a:cubicBezTo>
                    <a:pt x="30289" y="1683"/>
                    <a:pt x="31405" y="1423"/>
                    <a:pt x="32535" y="1209"/>
                  </a:cubicBezTo>
                  <a:cubicBezTo>
                    <a:pt x="32581" y="1198"/>
                    <a:pt x="32635" y="1195"/>
                    <a:pt x="32688" y="1195"/>
                  </a:cubicBezTo>
                  <a:cubicBezTo>
                    <a:pt x="32853" y="1195"/>
                    <a:pt x="33041" y="1234"/>
                    <a:pt x="33223" y="1298"/>
                  </a:cubicBezTo>
                  <a:cubicBezTo>
                    <a:pt x="32998" y="1017"/>
                    <a:pt x="32532" y="852"/>
                    <a:pt x="32154" y="852"/>
                  </a:cubicBezTo>
                  <a:close/>
                  <a:moveTo>
                    <a:pt x="36026" y="1808"/>
                  </a:moveTo>
                  <a:cubicBezTo>
                    <a:pt x="35323" y="1808"/>
                    <a:pt x="34635" y="1886"/>
                    <a:pt x="33969" y="2036"/>
                  </a:cubicBezTo>
                  <a:cubicBezTo>
                    <a:pt x="33969" y="2172"/>
                    <a:pt x="33908" y="2318"/>
                    <a:pt x="33758" y="2464"/>
                  </a:cubicBezTo>
                  <a:cubicBezTo>
                    <a:pt x="33648" y="2575"/>
                    <a:pt x="33541" y="2689"/>
                    <a:pt x="33441" y="2803"/>
                  </a:cubicBezTo>
                  <a:cubicBezTo>
                    <a:pt x="33530" y="2781"/>
                    <a:pt x="33619" y="2775"/>
                    <a:pt x="33712" y="2775"/>
                  </a:cubicBezTo>
                  <a:cubicBezTo>
                    <a:pt x="34364" y="2775"/>
                    <a:pt x="35031" y="3256"/>
                    <a:pt x="35052" y="3695"/>
                  </a:cubicBezTo>
                  <a:cubicBezTo>
                    <a:pt x="35341" y="3655"/>
                    <a:pt x="35634" y="3637"/>
                    <a:pt x="35926" y="3637"/>
                  </a:cubicBezTo>
                  <a:cubicBezTo>
                    <a:pt x="36290" y="3637"/>
                    <a:pt x="36657" y="3666"/>
                    <a:pt x="37028" y="3723"/>
                  </a:cubicBezTo>
                  <a:cubicBezTo>
                    <a:pt x="37099" y="3734"/>
                    <a:pt x="37170" y="3737"/>
                    <a:pt x="37234" y="3737"/>
                  </a:cubicBezTo>
                  <a:cubicBezTo>
                    <a:pt x="38415" y="3737"/>
                    <a:pt x="38900" y="2136"/>
                    <a:pt x="37502" y="1922"/>
                  </a:cubicBezTo>
                  <a:cubicBezTo>
                    <a:pt x="37007" y="1843"/>
                    <a:pt x="36511" y="1808"/>
                    <a:pt x="36026" y="1808"/>
                  </a:cubicBezTo>
                  <a:close/>
                  <a:moveTo>
                    <a:pt x="6480" y="3645"/>
                  </a:moveTo>
                  <a:lnTo>
                    <a:pt x="6480" y="3645"/>
                  </a:lnTo>
                  <a:cubicBezTo>
                    <a:pt x="6466" y="3652"/>
                    <a:pt x="6455" y="3655"/>
                    <a:pt x="6441" y="3659"/>
                  </a:cubicBezTo>
                  <a:cubicBezTo>
                    <a:pt x="6412" y="3723"/>
                    <a:pt x="6383" y="3787"/>
                    <a:pt x="6359" y="3851"/>
                  </a:cubicBezTo>
                  <a:cubicBezTo>
                    <a:pt x="6398" y="3784"/>
                    <a:pt x="6437" y="3713"/>
                    <a:pt x="6480" y="3645"/>
                  </a:cubicBezTo>
                  <a:close/>
                  <a:moveTo>
                    <a:pt x="21010" y="0"/>
                  </a:moveTo>
                  <a:cubicBezTo>
                    <a:pt x="20879" y="0"/>
                    <a:pt x="20747" y="18"/>
                    <a:pt x="20622" y="64"/>
                  </a:cubicBezTo>
                  <a:cubicBezTo>
                    <a:pt x="18436" y="831"/>
                    <a:pt x="16353" y="1801"/>
                    <a:pt x="14389" y="2977"/>
                  </a:cubicBezTo>
                  <a:cubicBezTo>
                    <a:pt x="14735" y="2475"/>
                    <a:pt x="15102" y="1990"/>
                    <a:pt x="15491" y="1512"/>
                  </a:cubicBezTo>
                  <a:cubicBezTo>
                    <a:pt x="16118" y="746"/>
                    <a:pt x="15117" y="289"/>
                    <a:pt x="14353" y="289"/>
                  </a:cubicBezTo>
                  <a:cubicBezTo>
                    <a:pt x="14154" y="289"/>
                    <a:pt x="13972" y="318"/>
                    <a:pt x="13836" y="385"/>
                  </a:cubicBezTo>
                  <a:cubicBezTo>
                    <a:pt x="12110" y="1244"/>
                    <a:pt x="10484" y="2261"/>
                    <a:pt x="8969" y="3431"/>
                  </a:cubicBezTo>
                  <a:cubicBezTo>
                    <a:pt x="9272" y="2842"/>
                    <a:pt x="9614" y="2268"/>
                    <a:pt x="9996" y="1708"/>
                  </a:cubicBezTo>
                  <a:cubicBezTo>
                    <a:pt x="10542" y="906"/>
                    <a:pt x="9646" y="471"/>
                    <a:pt x="8905" y="471"/>
                  </a:cubicBezTo>
                  <a:cubicBezTo>
                    <a:pt x="8694" y="471"/>
                    <a:pt x="8491" y="507"/>
                    <a:pt x="8341" y="581"/>
                  </a:cubicBezTo>
                  <a:cubicBezTo>
                    <a:pt x="5938" y="1741"/>
                    <a:pt x="3534" y="2903"/>
                    <a:pt x="1131" y="4062"/>
                  </a:cubicBezTo>
                  <a:cubicBezTo>
                    <a:pt x="1" y="4608"/>
                    <a:pt x="893" y="5670"/>
                    <a:pt x="1862" y="5670"/>
                  </a:cubicBezTo>
                  <a:cubicBezTo>
                    <a:pt x="2045" y="5670"/>
                    <a:pt x="2226" y="5635"/>
                    <a:pt x="2401" y="5549"/>
                  </a:cubicBezTo>
                  <a:cubicBezTo>
                    <a:pt x="3546" y="4996"/>
                    <a:pt x="4690" y="4443"/>
                    <a:pt x="5835" y="3891"/>
                  </a:cubicBezTo>
                  <a:lnTo>
                    <a:pt x="5835" y="3891"/>
                  </a:lnTo>
                  <a:cubicBezTo>
                    <a:pt x="5392" y="4055"/>
                    <a:pt x="4947" y="4211"/>
                    <a:pt x="4501" y="4361"/>
                  </a:cubicBezTo>
                  <a:cubicBezTo>
                    <a:pt x="4248" y="4447"/>
                    <a:pt x="3944" y="4508"/>
                    <a:pt x="3649" y="4508"/>
                  </a:cubicBezTo>
                  <a:cubicBezTo>
                    <a:pt x="3378" y="4508"/>
                    <a:pt x="3110" y="4458"/>
                    <a:pt x="2886" y="4336"/>
                  </a:cubicBezTo>
                  <a:cubicBezTo>
                    <a:pt x="2532" y="4144"/>
                    <a:pt x="2443" y="3773"/>
                    <a:pt x="2896" y="3619"/>
                  </a:cubicBezTo>
                  <a:cubicBezTo>
                    <a:pt x="4173" y="3191"/>
                    <a:pt x="5428" y="2707"/>
                    <a:pt x="6666" y="2164"/>
                  </a:cubicBezTo>
                  <a:cubicBezTo>
                    <a:pt x="6887" y="2069"/>
                    <a:pt x="7175" y="2015"/>
                    <a:pt x="7464" y="2015"/>
                  </a:cubicBezTo>
                  <a:cubicBezTo>
                    <a:pt x="7593" y="2015"/>
                    <a:pt x="7721" y="2026"/>
                    <a:pt x="7846" y="2047"/>
                  </a:cubicBezTo>
                  <a:cubicBezTo>
                    <a:pt x="8074" y="1901"/>
                    <a:pt x="8330" y="1794"/>
                    <a:pt x="8562" y="1794"/>
                  </a:cubicBezTo>
                  <a:cubicBezTo>
                    <a:pt x="8598" y="1794"/>
                    <a:pt x="8634" y="1797"/>
                    <a:pt x="8669" y="1805"/>
                  </a:cubicBezTo>
                  <a:cubicBezTo>
                    <a:pt x="9054" y="1865"/>
                    <a:pt x="9375" y="2079"/>
                    <a:pt x="9041" y="2490"/>
                  </a:cubicBezTo>
                  <a:cubicBezTo>
                    <a:pt x="8491" y="3153"/>
                    <a:pt x="8074" y="3841"/>
                    <a:pt x="7774" y="4600"/>
                  </a:cubicBezTo>
                  <a:cubicBezTo>
                    <a:pt x="9536" y="3398"/>
                    <a:pt x="11351" y="2283"/>
                    <a:pt x="13223" y="1256"/>
                  </a:cubicBezTo>
                  <a:cubicBezTo>
                    <a:pt x="13379" y="1170"/>
                    <a:pt x="13729" y="1091"/>
                    <a:pt x="14032" y="1091"/>
                  </a:cubicBezTo>
                  <a:cubicBezTo>
                    <a:pt x="14449" y="1091"/>
                    <a:pt x="14778" y="1238"/>
                    <a:pt x="14378" y="1701"/>
                  </a:cubicBezTo>
                  <a:cubicBezTo>
                    <a:pt x="13740" y="2447"/>
                    <a:pt x="13305" y="3220"/>
                    <a:pt x="13055" y="4116"/>
                  </a:cubicBezTo>
                  <a:cubicBezTo>
                    <a:pt x="14791" y="3156"/>
                    <a:pt x="16575" y="2111"/>
                    <a:pt x="18386" y="1494"/>
                  </a:cubicBezTo>
                  <a:cubicBezTo>
                    <a:pt x="18660" y="1402"/>
                    <a:pt x="18896" y="1359"/>
                    <a:pt x="19099" y="1359"/>
                  </a:cubicBezTo>
                  <a:cubicBezTo>
                    <a:pt x="20144" y="1359"/>
                    <a:pt x="20262" y="2514"/>
                    <a:pt x="20204" y="3630"/>
                  </a:cubicBezTo>
                  <a:cubicBezTo>
                    <a:pt x="21502" y="2892"/>
                    <a:pt x="22840" y="2229"/>
                    <a:pt x="24213" y="1634"/>
                  </a:cubicBezTo>
                  <a:cubicBezTo>
                    <a:pt x="24216" y="1630"/>
                    <a:pt x="24216" y="1623"/>
                    <a:pt x="24216" y="1619"/>
                  </a:cubicBezTo>
                  <a:cubicBezTo>
                    <a:pt x="24244" y="1109"/>
                    <a:pt x="24766" y="867"/>
                    <a:pt x="25304" y="867"/>
                  </a:cubicBezTo>
                  <a:cubicBezTo>
                    <a:pt x="25906" y="867"/>
                    <a:pt x="26530" y="1173"/>
                    <a:pt x="26499" y="1744"/>
                  </a:cubicBezTo>
                  <a:cubicBezTo>
                    <a:pt x="26477" y="2126"/>
                    <a:pt x="26438" y="2496"/>
                    <a:pt x="26384" y="2867"/>
                  </a:cubicBezTo>
                  <a:cubicBezTo>
                    <a:pt x="26591" y="2793"/>
                    <a:pt x="26798" y="2721"/>
                    <a:pt x="27004" y="2653"/>
                  </a:cubicBezTo>
                  <a:cubicBezTo>
                    <a:pt x="27236" y="2250"/>
                    <a:pt x="27483" y="1855"/>
                    <a:pt x="27743" y="1466"/>
                  </a:cubicBezTo>
                  <a:cubicBezTo>
                    <a:pt x="28220" y="746"/>
                    <a:pt x="27386" y="168"/>
                    <a:pt x="26695" y="168"/>
                  </a:cubicBezTo>
                  <a:cubicBezTo>
                    <a:pt x="26573" y="168"/>
                    <a:pt x="26459" y="186"/>
                    <a:pt x="26352" y="225"/>
                  </a:cubicBezTo>
                  <a:cubicBezTo>
                    <a:pt x="24637" y="842"/>
                    <a:pt x="23000" y="1591"/>
                    <a:pt x="21431" y="2468"/>
                  </a:cubicBezTo>
                  <a:cubicBezTo>
                    <a:pt x="21624" y="2079"/>
                    <a:pt x="21817" y="1690"/>
                    <a:pt x="22009" y="1305"/>
                  </a:cubicBezTo>
                  <a:cubicBezTo>
                    <a:pt x="22373" y="574"/>
                    <a:pt x="21702" y="0"/>
                    <a:pt x="21010" y="0"/>
                  </a:cubicBezTo>
                  <a:close/>
                  <a:moveTo>
                    <a:pt x="30485" y="3384"/>
                  </a:moveTo>
                  <a:cubicBezTo>
                    <a:pt x="28780" y="3837"/>
                    <a:pt x="27111" y="4407"/>
                    <a:pt x="25467" y="5085"/>
                  </a:cubicBezTo>
                  <a:cubicBezTo>
                    <a:pt x="25325" y="5146"/>
                    <a:pt x="25161" y="5174"/>
                    <a:pt x="24993" y="5174"/>
                  </a:cubicBezTo>
                  <a:cubicBezTo>
                    <a:pt x="24394" y="5174"/>
                    <a:pt x="23749" y="4817"/>
                    <a:pt x="23820" y="4208"/>
                  </a:cubicBezTo>
                  <a:lnTo>
                    <a:pt x="23820" y="4208"/>
                  </a:lnTo>
                  <a:cubicBezTo>
                    <a:pt x="23721" y="4437"/>
                    <a:pt x="23627" y="4668"/>
                    <a:pt x="23538" y="4903"/>
                  </a:cubicBezTo>
                  <a:cubicBezTo>
                    <a:pt x="23257" y="5627"/>
                    <a:pt x="24013" y="5920"/>
                    <a:pt x="24665" y="5920"/>
                  </a:cubicBezTo>
                  <a:cubicBezTo>
                    <a:pt x="24908" y="5920"/>
                    <a:pt x="25136" y="5880"/>
                    <a:pt x="25289" y="5806"/>
                  </a:cubicBezTo>
                  <a:cubicBezTo>
                    <a:pt x="26919" y="5021"/>
                    <a:pt x="28566" y="4276"/>
                    <a:pt x="30231" y="3570"/>
                  </a:cubicBezTo>
                  <a:lnTo>
                    <a:pt x="30231" y="3570"/>
                  </a:lnTo>
                  <a:cubicBezTo>
                    <a:pt x="30131" y="3805"/>
                    <a:pt x="30032" y="4040"/>
                    <a:pt x="29932" y="4276"/>
                  </a:cubicBezTo>
                  <a:cubicBezTo>
                    <a:pt x="29632" y="4985"/>
                    <a:pt x="30292" y="5260"/>
                    <a:pt x="30952" y="5260"/>
                  </a:cubicBezTo>
                  <a:cubicBezTo>
                    <a:pt x="31323" y="5260"/>
                    <a:pt x="31697" y="5171"/>
                    <a:pt x="31893" y="5024"/>
                  </a:cubicBezTo>
                  <a:lnTo>
                    <a:pt x="31893" y="5024"/>
                  </a:lnTo>
                  <a:cubicBezTo>
                    <a:pt x="31869" y="5036"/>
                    <a:pt x="31843" y="5042"/>
                    <a:pt x="31818" y="5049"/>
                  </a:cubicBezTo>
                  <a:cubicBezTo>
                    <a:pt x="31701" y="5082"/>
                    <a:pt x="31558" y="5100"/>
                    <a:pt x="31401" y="5100"/>
                  </a:cubicBezTo>
                  <a:cubicBezTo>
                    <a:pt x="30745" y="5100"/>
                    <a:pt x="29904" y="4786"/>
                    <a:pt x="30192" y="4044"/>
                  </a:cubicBezTo>
                  <a:cubicBezTo>
                    <a:pt x="30281" y="3816"/>
                    <a:pt x="30378" y="3594"/>
                    <a:pt x="30485" y="3384"/>
                  </a:cubicBezTo>
                  <a:close/>
                  <a:moveTo>
                    <a:pt x="24084" y="2903"/>
                  </a:moveTo>
                  <a:lnTo>
                    <a:pt x="24084" y="2903"/>
                  </a:lnTo>
                  <a:cubicBezTo>
                    <a:pt x="22447" y="3627"/>
                    <a:pt x="20875" y="4468"/>
                    <a:pt x="19353" y="5421"/>
                  </a:cubicBezTo>
                  <a:cubicBezTo>
                    <a:pt x="19242" y="5492"/>
                    <a:pt x="18785" y="5663"/>
                    <a:pt x="18443" y="5663"/>
                  </a:cubicBezTo>
                  <a:cubicBezTo>
                    <a:pt x="18208" y="5663"/>
                    <a:pt x="18026" y="5581"/>
                    <a:pt x="18051" y="5331"/>
                  </a:cubicBezTo>
                  <a:cubicBezTo>
                    <a:pt x="18065" y="5167"/>
                    <a:pt x="18122" y="4697"/>
                    <a:pt x="18150" y="4205"/>
                  </a:cubicBezTo>
                  <a:lnTo>
                    <a:pt x="18150" y="4205"/>
                  </a:lnTo>
                  <a:cubicBezTo>
                    <a:pt x="18037" y="4432"/>
                    <a:pt x="17926" y="4661"/>
                    <a:pt x="17812" y="4889"/>
                  </a:cubicBezTo>
                  <a:cubicBezTo>
                    <a:pt x="17398" y="5720"/>
                    <a:pt x="18073" y="6119"/>
                    <a:pt x="18779" y="6119"/>
                  </a:cubicBezTo>
                  <a:cubicBezTo>
                    <a:pt x="19110" y="6119"/>
                    <a:pt x="19445" y="6033"/>
                    <a:pt x="19684" y="5859"/>
                  </a:cubicBezTo>
                  <a:cubicBezTo>
                    <a:pt x="21057" y="4853"/>
                    <a:pt x="22511" y="3976"/>
                    <a:pt x="24030" y="3231"/>
                  </a:cubicBezTo>
                  <a:cubicBezTo>
                    <a:pt x="24048" y="3120"/>
                    <a:pt x="24066" y="3010"/>
                    <a:pt x="24084" y="2903"/>
                  </a:cubicBezTo>
                  <a:close/>
                  <a:moveTo>
                    <a:pt x="17987" y="2828"/>
                  </a:moveTo>
                  <a:cubicBezTo>
                    <a:pt x="17915" y="2828"/>
                    <a:pt x="16671" y="3559"/>
                    <a:pt x="16503" y="3645"/>
                  </a:cubicBezTo>
                  <a:cubicBezTo>
                    <a:pt x="15031" y="4389"/>
                    <a:pt x="13562" y="5131"/>
                    <a:pt x="12089" y="5877"/>
                  </a:cubicBezTo>
                  <a:cubicBezTo>
                    <a:pt x="11993" y="5926"/>
                    <a:pt x="11504" y="6112"/>
                    <a:pt x="11151" y="6112"/>
                  </a:cubicBezTo>
                  <a:cubicBezTo>
                    <a:pt x="10923" y="6112"/>
                    <a:pt x="10756" y="6033"/>
                    <a:pt x="10791" y="5784"/>
                  </a:cubicBezTo>
                  <a:cubicBezTo>
                    <a:pt x="10902" y="4988"/>
                    <a:pt x="11116" y="4251"/>
                    <a:pt x="11433" y="3563"/>
                  </a:cubicBezTo>
                  <a:lnTo>
                    <a:pt x="11433" y="3563"/>
                  </a:lnTo>
                  <a:cubicBezTo>
                    <a:pt x="9867" y="4514"/>
                    <a:pt x="8348" y="5534"/>
                    <a:pt x="6869" y="6622"/>
                  </a:cubicBezTo>
                  <a:cubicBezTo>
                    <a:pt x="6762" y="6700"/>
                    <a:pt x="6052" y="7021"/>
                    <a:pt x="5624" y="7021"/>
                  </a:cubicBezTo>
                  <a:cubicBezTo>
                    <a:pt x="5521" y="7021"/>
                    <a:pt x="5435" y="7004"/>
                    <a:pt x="5378" y="6957"/>
                  </a:cubicBezTo>
                  <a:lnTo>
                    <a:pt x="5378" y="6957"/>
                  </a:lnTo>
                  <a:cubicBezTo>
                    <a:pt x="5321" y="7570"/>
                    <a:pt x="5917" y="7902"/>
                    <a:pt x="6505" y="7902"/>
                  </a:cubicBezTo>
                  <a:cubicBezTo>
                    <a:pt x="6833" y="7902"/>
                    <a:pt x="7161" y="7795"/>
                    <a:pt x="7368" y="7577"/>
                  </a:cubicBezTo>
                  <a:cubicBezTo>
                    <a:pt x="8527" y="6365"/>
                    <a:pt x="9768" y="5274"/>
                    <a:pt x="11101" y="4300"/>
                  </a:cubicBezTo>
                  <a:lnTo>
                    <a:pt x="11101" y="4300"/>
                  </a:lnTo>
                  <a:cubicBezTo>
                    <a:pt x="10795" y="4886"/>
                    <a:pt x="10513" y="5481"/>
                    <a:pt x="10249" y="6098"/>
                  </a:cubicBezTo>
                  <a:cubicBezTo>
                    <a:pt x="9946" y="6804"/>
                    <a:pt x="10616" y="7085"/>
                    <a:pt x="11276" y="7085"/>
                  </a:cubicBezTo>
                  <a:cubicBezTo>
                    <a:pt x="11654" y="7085"/>
                    <a:pt x="12028" y="6996"/>
                    <a:pt x="12221" y="6840"/>
                  </a:cubicBezTo>
                  <a:cubicBezTo>
                    <a:pt x="14050" y="5374"/>
                    <a:pt x="16029" y="4126"/>
                    <a:pt x="18126" y="3113"/>
                  </a:cubicBezTo>
                  <a:cubicBezTo>
                    <a:pt x="18097" y="2971"/>
                    <a:pt x="18055" y="2867"/>
                    <a:pt x="17987" y="2828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1980627" y="3951650"/>
              <a:ext cx="18078" cy="8744"/>
            </a:xfrm>
            <a:custGeom>
              <a:rect b="b" l="l" r="r" t="t"/>
              <a:pathLst>
                <a:path extrusionOk="0" h="311" w="643">
                  <a:moveTo>
                    <a:pt x="643" y="1"/>
                  </a:moveTo>
                  <a:lnTo>
                    <a:pt x="643" y="1"/>
                  </a:lnTo>
                  <a:cubicBezTo>
                    <a:pt x="429" y="103"/>
                    <a:pt x="215" y="207"/>
                    <a:pt x="1" y="311"/>
                  </a:cubicBezTo>
                  <a:cubicBezTo>
                    <a:pt x="204" y="236"/>
                    <a:pt x="404" y="157"/>
                    <a:pt x="607" y="79"/>
                  </a:cubicBezTo>
                  <a:cubicBezTo>
                    <a:pt x="618" y="54"/>
                    <a:pt x="632" y="26"/>
                    <a:pt x="64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1885292" y="3907623"/>
              <a:ext cx="151905" cy="70119"/>
            </a:xfrm>
            <a:custGeom>
              <a:rect b="b" l="l" r="r" t="t"/>
              <a:pathLst>
                <a:path extrusionOk="0" h="2494" w="5403">
                  <a:moveTo>
                    <a:pt x="5021" y="1"/>
                  </a:moveTo>
                  <a:cubicBezTo>
                    <a:pt x="4732" y="1"/>
                    <a:pt x="4444" y="55"/>
                    <a:pt x="4223" y="150"/>
                  </a:cubicBezTo>
                  <a:cubicBezTo>
                    <a:pt x="2985" y="693"/>
                    <a:pt x="1730" y="1177"/>
                    <a:pt x="453" y="1605"/>
                  </a:cubicBezTo>
                  <a:cubicBezTo>
                    <a:pt x="0" y="1759"/>
                    <a:pt x="89" y="2130"/>
                    <a:pt x="443" y="2322"/>
                  </a:cubicBezTo>
                  <a:cubicBezTo>
                    <a:pt x="667" y="2444"/>
                    <a:pt x="935" y="2494"/>
                    <a:pt x="1206" y="2494"/>
                  </a:cubicBezTo>
                  <a:cubicBezTo>
                    <a:pt x="1501" y="2494"/>
                    <a:pt x="1805" y="2433"/>
                    <a:pt x="2058" y="2347"/>
                  </a:cubicBezTo>
                  <a:cubicBezTo>
                    <a:pt x="2504" y="2197"/>
                    <a:pt x="2949" y="2041"/>
                    <a:pt x="3392" y="1877"/>
                  </a:cubicBezTo>
                  <a:cubicBezTo>
                    <a:pt x="3606" y="1773"/>
                    <a:pt x="3820" y="1669"/>
                    <a:pt x="4034" y="1567"/>
                  </a:cubicBezTo>
                  <a:lnTo>
                    <a:pt x="4034" y="1567"/>
                  </a:lnTo>
                  <a:cubicBezTo>
                    <a:pt x="4023" y="1592"/>
                    <a:pt x="4009" y="1620"/>
                    <a:pt x="3998" y="1645"/>
                  </a:cubicBezTo>
                  <a:cubicBezTo>
                    <a:pt x="4012" y="1641"/>
                    <a:pt x="4023" y="1638"/>
                    <a:pt x="4037" y="1631"/>
                  </a:cubicBezTo>
                  <a:cubicBezTo>
                    <a:pt x="4261" y="1260"/>
                    <a:pt x="4518" y="903"/>
                    <a:pt x="4804" y="553"/>
                  </a:cubicBezTo>
                  <a:cubicBezTo>
                    <a:pt x="4939" y="390"/>
                    <a:pt x="5156" y="190"/>
                    <a:pt x="5403" y="33"/>
                  </a:cubicBezTo>
                  <a:cubicBezTo>
                    <a:pt x="5278" y="12"/>
                    <a:pt x="5150" y="1"/>
                    <a:pt x="502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1965080" y="3928906"/>
              <a:ext cx="381802" cy="117689"/>
            </a:xfrm>
            <a:custGeom>
              <a:rect b="b" l="l" r="r" t="t"/>
              <a:pathLst>
                <a:path extrusionOk="0" h="4186" w="13580">
                  <a:moveTo>
                    <a:pt x="13580" y="0"/>
                  </a:moveTo>
                  <a:lnTo>
                    <a:pt x="13580" y="0"/>
                  </a:lnTo>
                  <a:cubicBezTo>
                    <a:pt x="13333" y="111"/>
                    <a:pt x="13091" y="224"/>
                    <a:pt x="12845" y="342"/>
                  </a:cubicBezTo>
                  <a:cubicBezTo>
                    <a:pt x="12898" y="613"/>
                    <a:pt x="12895" y="1031"/>
                    <a:pt x="12869" y="1434"/>
                  </a:cubicBezTo>
                  <a:cubicBezTo>
                    <a:pt x="13109" y="955"/>
                    <a:pt x="13344" y="478"/>
                    <a:pt x="13580" y="0"/>
                  </a:cubicBezTo>
                  <a:close/>
                  <a:moveTo>
                    <a:pt x="1078" y="1080"/>
                  </a:moveTo>
                  <a:lnTo>
                    <a:pt x="1078" y="1080"/>
                  </a:lnTo>
                  <a:cubicBezTo>
                    <a:pt x="579" y="1954"/>
                    <a:pt x="236" y="2892"/>
                    <a:pt x="29" y="3922"/>
                  </a:cubicBezTo>
                  <a:cubicBezTo>
                    <a:pt x="1" y="4051"/>
                    <a:pt x="29" y="4136"/>
                    <a:pt x="97" y="4186"/>
                  </a:cubicBezTo>
                  <a:cubicBezTo>
                    <a:pt x="101" y="4147"/>
                    <a:pt x="108" y="4108"/>
                    <a:pt x="115" y="4065"/>
                  </a:cubicBezTo>
                  <a:cubicBezTo>
                    <a:pt x="347" y="3030"/>
                    <a:pt x="668" y="2036"/>
                    <a:pt x="1078" y="108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1967779" y="3881674"/>
              <a:ext cx="529574" cy="166722"/>
            </a:xfrm>
            <a:custGeom>
              <a:rect b="b" l="l" r="r" t="t"/>
              <a:pathLst>
                <a:path extrusionOk="0" h="5930" w="18836">
                  <a:moveTo>
                    <a:pt x="8655" y="0"/>
                  </a:moveTo>
                  <a:cubicBezTo>
                    <a:pt x="8352" y="0"/>
                    <a:pt x="8002" y="79"/>
                    <a:pt x="7846" y="165"/>
                  </a:cubicBezTo>
                  <a:cubicBezTo>
                    <a:pt x="5974" y="1192"/>
                    <a:pt x="4159" y="2307"/>
                    <a:pt x="2397" y="3509"/>
                  </a:cubicBezTo>
                  <a:cubicBezTo>
                    <a:pt x="2697" y="2750"/>
                    <a:pt x="3114" y="2062"/>
                    <a:pt x="3664" y="1399"/>
                  </a:cubicBezTo>
                  <a:cubicBezTo>
                    <a:pt x="3998" y="988"/>
                    <a:pt x="3677" y="774"/>
                    <a:pt x="3292" y="714"/>
                  </a:cubicBezTo>
                  <a:cubicBezTo>
                    <a:pt x="3257" y="706"/>
                    <a:pt x="3221" y="703"/>
                    <a:pt x="3185" y="703"/>
                  </a:cubicBezTo>
                  <a:cubicBezTo>
                    <a:pt x="2953" y="703"/>
                    <a:pt x="2697" y="810"/>
                    <a:pt x="2469" y="956"/>
                  </a:cubicBezTo>
                  <a:cubicBezTo>
                    <a:pt x="2629" y="984"/>
                    <a:pt x="2779" y="1031"/>
                    <a:pt x="2904" y="1103"/>
                  </a:cubicBezTo>
                  <a:cubicBezTo>
                    <a:pt x="3285" y="1305"/>
                    <a:pt x="3317" y="1630"/>
                    <a:pt x="2893" y="1815"/>
                  </a:cubicBezTo>
                  <a:cubicBezTo>
                    <a:pt x="2301" y="2076"/>
                    <a:pt x="1706" y="2322"/>
                    <a:pt x="1103" y="2554"/>
                  </a:cubicBezTo>
                  <a:cubicBezTo>
                    <a:pt x="1060" y="2622"/>
                    <a:pt x="1021" y="2693"/>
                    <a:pt x="982" y="2760"/>
                  </a:cubicBezTo>
                  <a:cubicBezTo>
                    <a:pt x="572" y="3716"/>
                    <a:pt x="251" y="4710"/>
                    <a:pt x="19" y="5745"/>
                  </a:cubicBezTo>
                  <a:cubicBezTo>
                    <a:pt x="12" y="5788"/>
                    <a:pt x="5" y="5827"/>
                    <a:pt x="1" y="5866"/>
                  </a:cubicBezTo>
                  <a:cubicBezTo>
                    <a:pt x="58" y="5913"/>
                    <a:pt x="144" y="5930"/>
                    <a:pt x="247" y="5930"/>
                  </a:cubicBezTo>
                  <a:cubicBezTo>
                    <a:pt x="675" y="5930"/>
                    <a:pt x="1385" y="5609"/>
                    <a:pt x="1492" y="5531"/>
                  </a:cubicBezTo>
                  <a:cubicBezTo>
                    <a:pt x="2971" y="4443"/>
                    <a:pt x="4490" y="3423"/>
                    <a:pt x="6056" y="2472"/>
                  </a:cubicBezTo>
                  <a:lnTo>
                    <a:pt x="6056" y="2472"/>
                  </a:lnTo>
                  <a:cubicBezTo>
                    <a:pt x="5739" y="3160"/>
                    <a:pt x="5525" y="3897"/>
                    <a:pt x="5414" y="4693"/>
                  </a:cubicBezTo>
                  <a:cubicBezTo>
                    <a:pt x="5379" y="4942"/>
                    <a:pt x="5546" y="5021"/>
                    <a:pt x="5774" y="5021"/>
                  </a:cubicBezTo>
                  <a:cubicBezTo>
                    <a:pt x="6127" y="5021"/>
                    <a:pt x="6616" y="4835"/>
                    <a:pt x="6712" y="4786"/>
                  </a:cubicBezTo>
                  <a:cubicBezTo>
                    <a:pt x="8185" y="4040"/>
                    <a:pt x="9654" y="3298"/>
                    <a:pt x="11126" y="2554"/>
                  </a:cubicBezTo>
                  <a:cubicBezTo>
                    <a:pt x="11294" y="2468"/>
                    <a:pt x="12538" y="1737"/>
                    <a:pt x="12610" y="1737"/>
                  </a:cubicBezTo>
                  <a:cubicBezTo>
                    <a:pt x="12678" y="1776"/>
                    <a:pt x="12720" y="1880"/>
                    <a:pt x="12749" y="2022"/>
                  </a:cubicBezTo>
                  <a:cubicBezTo>
                    <a:pt x="12995" y="1904"/>
                    <a:pt x="13237" y="1791"/>
                    <a:pt x="13484" y="1680"/>
                  </a:cubicBezTo>
                  <a:lnTo>
                    <a:pt x="13484" y="1680"/>
                  </a:lnTo>
                  <a:cubicBezTo>
                    <a:pt x="13248" y="2158"/>
                    <a:pt x="13013" y="2635"/>
                    <a:pt x="12773" y="3114"/>
                  </a:cubicBezTo>
                  <a:cubicBezTo>
                    <a:pt x="12745" y="3606"/>
                    <a:pt x="12688" y="4076"/>
                    <a:pt x="12674" y="4240"/>
                  </a:cubicBezTo>
                  <a:cubicBezTo>
                    <a:pt x="12649" y="4490"/>
                    <a:pt x="12831" y="4572"/>
                    <a:pt x="13066" y="4572"/>
                  </a:cubicBezTo>
                  <a:cubicBezTo>
                    <a:pt x="13408" y="4572"/>
                    <a:pt x="13865" y="4401"/>
                    <a:pt x="13976" y="4330"/>
                  </a:cubicBezTo>
                  <a:cubicBezTo>
                    <a:pt x="15498" y="3377"/>
                    <a:pt x="17070" y="2536"/>
                    <a:pt x="18707" y="1812"/>
                  </a:cubicBezTo>
                  <a:cubicBezTo>
                    <a:pt x="18772" y="1391"/>
                    <a:pt x="18811" y="974"/>
                    <a:pt x="18836" y="543"/>
                  </a:cubicBezTo>
                  <a:lnTo>
                    <a:pt x="18836" y="543"/>
                  </a:lnTo>
                  <a:cubicBezTo>
                    <a:pt x="17463" y="1138"/>
                    <a:pt x="16125" y="1801"/>
                    <a:pt x="14827" y="2539"/>
                  </a:cubicBezTo>
                  <a:cubicBezTo>
                    <a:pt x="14885" y="1423"/>
                    <a:pt x="14767" y="268"/>
                    <a:pt x="13722" y="268"/>
                  </a:cubicBezTo>
                  <a:cubicBezTo>
                    <a:pt x="13519" y="268"/>
                    <a:pt x="13283" y="311"/>
                    <a:pt x="13009" y="403"/>
                  </a:cubicBezTo>
                  <a:cubicBezTo>
                    <a:pt x="11198" y="1020"/>
                    <a:pt x="9414" y="2065"/>
                    <a:pt x="7678" y="3025"/>
                  </a:cubicBezTo>
                  <a:cubicBezTo>
                    <a:pt x="7928" y="2129"/>
                    <a:pt x="8363" y="1356"/>
                    <a:pt x="9001" y="610"/>
                  </a:cubicBezTo>
                  <a:cubicBezTo>
                    <a:pt x="9401" y="147"/>
                    <a:pt x="9072" y="0"/>
                    <a:pt x="8655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1998789" y="3908551"/>
              <a:ext cx="62247" cy="44928"/>
            </a:xfrm>
            <a:custGeom>
              <a:rect b="b" l="l" r="r" t="t"/>
              <a:pathLst>
                <a:path extrusionOk="0" h="1598" w="2214">
                  <a:moveTo>
                    <a:pt x="1366" y="0"/>
                  </a:moveTo>
                  <a:cubicBezTo>
                    <a:pt x="1119" y="157"/>
                    <a:pt x="902" y="357"/>
                    <a:pt x="767" y="520"/>
                  </a:cubicBezTo>
                  <a:cubicBezTo>
                    <a:pt x="481" y="870"/>
                    <a:pt x="224" y="1227"/>
                    <a:pt x="0" y="1598"/>
                  </a:cubicBezTo>
                  <a:cubicBezTo>
                    <a:pt x="603" y="1366"/>
                    <a:pt x="1198" y="1120"/>
                    <a:pt x="1790" y="859"/>
                  </a:cubicBezTo>
                  <a:cubicBezTo>
                    <a:pt x="2214" y="674"/>
                    <a:pt x="2182" y="349"/>
                    <a:pt x="1801" y="147"/>
                  </a:cubicBezTo>
                  <a:cubicBezTo>
                    <a:pt x="1676" y="75"/>
                    <a:pt x="1526" y="28"/>
                    <a:pt x="136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2486262" y="3887494"/>
              <a:ext cx="316153" cy="104785"/>
            </a:xfrm>
            <a:custGeom>
              <a:rect b="b" l="l" r="r" t="t"/>
              <a:pathLst>
                <a:path extrusionOk="0" h="3727" w="11245">
                  <a:moveTo>
                    <a:pt x="9404" y="0"/>
                  </a:moveTo>
                  <a:cubicBezTo>
                    <a:pt x="9536" y="172"/>
                    <a:pt x="9586" y="382"/>
                    <a:pt x="9483" y="624"/>
                  </a:cubicBezTo>
                  <a:cubicBezTo>
                    <a:pt x="9436" y="738"/>
                    <a:pt x="9386" y="853"/>
                    <a:pt x="9340" y="963"/>
                  </a:cubicBezTo>
                  <a:cubicBezTo>
                    <a:pt x="9604" y="878"/>
                    <a:pt x="9875" y="802"/>
                    <a:pt x="10150" y="738"/>
                  </a:cubicBezTo>
                  <a:cubicBezTo>
                    <a:pt x="10150" y="417"/>
                    <a:pt x="9793" y="143"/>
                    <a:pt x="9404" y="0"/>
                  </a:cubicBezTo>
                  <a:close/>
                  <a:moveTo>
                    <a:pt x="5364" y="688"/>
                  </a:moveTo>
                  <a:lnTo>
                    <a:pt x="5364" y="688"/>
                  </a:lnTo>
                  <a:cubicBezTo>
                    <a:pt x="4633" y="892"/>
                    <a:pt x="3906" y="1113"/>
                    <a:pt x="3185" y="1355"/>
                  </a:cubicBezTo>
                  <a:cubicBezTo>
                    <a:pt x="3111" y="1480"/>
                    <a:pt x="3043" y="1608"/>
                    <a:pt x="2971" y="1733"/>
                  </a:cubicBezTo>
                  <a:cubicBezTo>
                    <a:pt x="3766" y="1376"/>
                    <a:pt x="4562" y="1031"/>
                    <a:pt x="5364" y="688"/>
                  </a:cubicBezTo>
                  <a:close/>
                  <a:moveTo>
                    <a:pt x="511" y="1786"/>
                  </a:moveTo>
                  <a:cubicBezTo>
                    <a:pt x="412" y="1837"/>
                    <a:pt x="312" y="1883"/>
                    <a:pt x="211" y="1933"/>
                  </a:cubicBezTo>
                  <a:cubicBezTo>
                    <a:pt x="162" y="2219"/>
                    <a:pt x="98" y="2500"/>
                    <a:pt x="22" y="2785"/>
                  </a:cubicBezTo>
                  <a:cubicBezTo>
                    <a:pt x="12" y="2828"/>
                    <a:pt x="5" y="2871"/>
                    <a:pt x="1" y="2910"/>
                  </a:cubicBezTo>
                  <a:cubicBezTo>
                    <a:pt x="162" y="2528"/>
                    <a:pt x="333" y="2158"/>
                    <a:pt x="511" y="1786"/>
                  </a:cubicBezTo>
                  <a:close/>
                  <a:moveTo>
                    <a:pt x="11233" y="2397"/>
                  </a:moveTo>
                  <a:lnTo>
                    <a:pt x="11233" y="2397"/>
                  </a:lnTo>
                  <a:cubicBezTo>
                    <a:pt x="10103" y="2543"/>
                    <a:pt x="9034" y="2984"/>
                    <a:pt x="8085" y="3720"/>
                  </a:cubicBezTo>
                  <a:cubicBezTo>
                    <a:pt x="8082" y="3722"/>
                    <a:pt x="8080" y="3724"/>
                    <a:pt x="8078" y="3725"/>
                  </a:cubicBezTo>
                  <a:lnTo>
                    <a:pt x="8078" y="3725"/>
                  </a:lnTo>
                  <a:cubicBezTo>
                    <a:pt x="8929" y="3476"/>
                    <a:pt x="9779" y="3227"/>
                    <a:pt x="10634" y="2978"/>
                  </a:cubicBezTo>
                  <a:cubicBezTo>
                    <a:pt x="11076" y="2846"/>
                    <a:pt x="11244" y="2628"/>
                    <a:pt x="11233" y="2397"/>
                  </a:cubicBezTo>
                  <a:close/>
                  <a:moveTo>
                    <a:pt x="8078" y="3725"/>
                  </a:moveTo>
                  <a:cubicBezTo>
                    <a:pt x="8077" y="3726"/>
                    <a:pt x="8076" y="3726"/>
                    <a:pt x="8074" y="3726"/>
                  </a:cubicBezTo>
                  <a:cubicBezTo>
                    <a:pt x="8076" y="3726"/>
                    <a:pt x="8077" y="3726"/>
                    <a:pt x="8078" y="3725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2484266" y="3875376"/>
              <a:ext cx="317840" cy="121119"/>
            </a:xfrm>
            <a:custGeom>
              <a:rect b="b" l="l" r="r" t="t"/>
              <a:pathLst>
                <a:path extrusionOk="0" h="4308" w="11305">
                  <a:moveTo>
                    <a:pt x="1556" y="0"/>
                  </a:moveTo>
                  <a:cubicBezTo>
                    <a:pt x="1018" y="0"/>
                    <a:pt x="496" y="242"/>
                    <a:pt x="468" y="752"/>
                  </a:cubicBezTo>
                  <a:cubicBezTo>
                    <a:pt x="468" y="756"/>
                    <a:pt x="468" y="763"/>
                    <a:pt x="465" y="767"/>
                  </a:cubicBezTo>
                  <a:cubicBezTo>
                    <a:pt x="707" y="660"/>
                    <a:pt x="953" y="560"/>
                    <a:pt x="1196" y="456"/>
                  </a:cubicBezTo>
                  <a:cubicBezTo>
                    <a:pt x="1438" y="356"/>
                    <a:pt x="1623" y="313"/>
                    <a:pt x="1762" y="313"/>
                  </a:cubicBezTo>
                  <a:cubicBezTo>
                    <a:pt x="2447" y="313"/>
                    <a:pt x="1969" y="1348"/>
                    <a:pt x="1163" y="1679"/>
                  </a:cubicBezTo>
                  <a:cubicBezTo>
                    <a:pt x="885" y="1794"/>
                    <a:pt x="611" y="1914"/>
                    <a:pt x="336" y="2036"/>
                  </a:cubicBezTo>
                  <a:cubicBezTo>
                    <a:pt x="318" y="2143"/>
                    <a:pt x="300" y="2253"/>
                    <a:pt x="282" y="2364"/>
                  </a:cubicBezTo>
                  <a:cubicBezTo>
                    <a:pt x="383" y="2314"/>
                    <a:pt x="483" y="2268"/>
                    <a:pt x="582" y="2217"/>
                  </a:cubicBezTo>
                  <a:lnTo>
                    <a:pt x="582" y="2217"/>
                  </a:lnTo>
                  <a:cubicBezTo>
                    <a:pt x="404" y="2589"/>
                    <a:pt x="233" y="2959"/>
                    <a:pt x="72" y="3341"/>
                  </a:cubicBezTo>
                  <a:cubicBezTo>
                    <a:pt x="1" y="3950"/>
                    <a:pt x="646" y="4307"/>
                    <a:pt x="1245" y="4307"/>
                  </a:cubicBezTo>
                  <a:cubicBezTo>
                    <a:pt x="1413" y="4307"/>
                    <a:pt x="1577" y="4279"/>
                    <a:pt x="1719" y="4218"/>
                  </a:cubicBezTo>
                  <a:cubicBezTo>
                    <a:pt x="3363" y="3540"/>
                    <a:pt x="5032" y="2970"/>
                    <a:pt x="6737" y="2517"/>
                  </a:cubicBezTo>
                  <a:lnTo>
                    <a:pt x="6737" y="2517"/>
                  </a:lnTo>
                  <a:cubicBezTo>
                    <a:pt x="6630" y="2727"/>
                    <a:pt x="6533" y="2949"/>
                    <a:pt x="6444" y="3177"/>
                  </a:cubicBezTo>
                  <a:cubicBezTo>
                    <a:pt x="6156" y="3919"/>
                    <a:pt x="6997" y="4233"/>
                    <a:pt x="7653" y="4233"/>
                  </a:cubicBezTo>
                  <a:cubicBezTo>
                    <a:pt x="7810" y="4233"/>
                    <a:pt x="7953" y="4215"/>
                    <a:pt x="8070" y="4182"/>
                  </a:cubicBezTo>
                  <a:cubicBezTo>
                    <a:pt x="8095" y="4175"/>
                    <a:pt x="8121" y="4169"/>
                    <a:pt x="8145" y="4157"/>
                  </a:cubicBezTo>
                  <a:cubicBezTo>
                    <a:pt x="8149" y="4157"/>
                    <a:pt x="8152" y="4154"/>
                    <a:pt x="8156" y="4151"/>
                  </a:cubicBezTo>
                  <a:cubicBezTo>
                    <a:pt x="9105" y="3415"/>
                    <a:pt x="10174" y="2974"/>
                    <a:pt x="11304" y="2828"/>
                  </a:cubicBezTo>
                  <a:cubicBezTo>
                    <a:pt x="11283" y="2389"/>
                    <a:pt x="10616" y="1908"/>
                    <a:pt x="9964" y="1908"/>
                  </a:cubicBezTo>
                  <a:cubicBezTo>
                    <a:pt x="9871" y="1908"/>
                    <a:pt x="9782" y="1914"/>
                    <a:pt x="9693" y="1936"/>
                  </a:cubicBezTo>
                  <a:cubicBezTo>
                    <a:pt x="9793" y="1822"/>
                    <a:pt x="9900" y="1708"/>
                    <a:pt x="10010" y="1597"/>
                  </a:cubicBezTo>
                  <a:cubicBezTo>
                    <a:pt x="10160" y="1451"/>
                    <a:pt x="10221" y="1305"/>
                    <a:pt x="10221" y="1169"/>
                  </a:cubicBezTo>
                  <a:lnTo>
                    <a:pt x="10221" y="1169"/>
                  </a:lnTo>
                  <a:cubicBezTo>
                    <a:pt x="9946" y="1233"/>
                    <a:pt x="9675" y="1309"/>
                    <a:pt x="9411" y="1394"/>
                  </a:cubicBezTo>
                  <a:cubicBezTo>
                    <a:pt x="9457" y="1284"/>
                    <a:pt x="9507" y="1169"/>
                    <a:pt x="9554" y="1055"/>
                  </a:cubicBezTo>
                  <a:cubicBezTo>
                    <a:pt x="9657" y="813"/>
                    <a:pt x="9607" y="603"/>
                    <a:pt x="9475" y="431"/>
                  </a:cubicBezTo>
                  <a:cubicBezTo>
                    <a:pt x="9293" y="367"/>
                    <a:pt x="9105" y="328"/>
                    <a:pt x="8940" y="328"/>
                  </a:cubicBezTo>
                  <a:cubicBezTo>
                    <a:pt x="8887" y="328"/>
                    <a:pt x="8833" y="331"/>
                    <a:pt x="8787" y="342"/>
                  </a:cubicBezTo>
                  <a:cubicBezTo>
                    <a:pt x="7657" y="556"/>
                    <a:pt x="6541" y="816"/>
                    <a:pt x="5435" y="1119"/>
                  </a:cubicBezTo>
                  <a:cubicBezTo>
                    <a:pt x="4633" y="1462"/>
                    <a:pt x="3837" y="1807"/>
                    <a:pt x="3042" y="2164"/>
                  </a:cubicBezTo>
                  <a:cubicBezTo>
                    <a:pt x="3114" y="2039"/>
                    <a:pt x="3182" y="1911"/>
                    <a:pt x="3256" y="1786"/>
                  </a:cubicBezTo>
                  <a:lnTo>
                    <a:pt x="3256" y="1786"/>
                  </a:lnTo>
                  <a:cubicBezTo>
                    <a:pt x="3050" y="1854"/>
                    <a:pt x="2843" y="1926"/>
                    <a:pt x="2636" y="2000"/>
                  </a:cubicBezTo>
                  <a:cubicBezTo>
                    <a:pt x="2690" y="1629"/>
                    <a:pt x="2729" y="1259"/>
                    <a:pt x="2751" y="877"/>
                  </a:cubicBezTo>
                  <a:cubicBezTo>
                    <a:pt x="2782" y="306"/>
                    <a:pt x="2158" y="0"/>
                    <a:pt x="155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2493712" y="3884176"/>
              <a:ext cx="59351" cy="48442"/>
            </a:xfrm>
            <a:custGeom>
              <a:rect b="b" l="l" r="r" t="t"/>
              <a:pathLst>
                <a:path extrusionOk="0" h="1723" w="2111">
                  <a:moveTo>
                    <a:pt x="1426" y="0"/>
                  </a:moveTo>
                  <a:cubicBezTo>
                    <a:pt x="1287" y="0"/>
                    <a:pt x="1102" y="43"/>
                    <a:pt x="860" y="143"/>
                  </a:cubicBezTo>
                  <a:cubicBezTo>
                    <a:pt x="617" y="247"/>
                    <a:pt x="371" y="347"/>
                    <a:pt x="129" y="454"/>
                  </a:cubicBezTo>
                  <a:cubicBezTo>
                    <a:pt x="104" y="885"/>
                    <a:pt x="65" y="1302"/>
                    <a:pt x="0" y="1723"/>
                  </a:cubicBezTo>
                  <a:cubicBezTo>
                    <a:pt x="275" y="1601"/>
                    <a:pt x="549" y="1481"/>
                    <a:pt x="827" y="1366"/>
                  </a:cubicBezTo>
                  <a:cubicBezTo>
                    <a:pt x="1633" y="1035"/>
                    <a:pt x="2111" y="0"/>
                    <a:pt x="142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41"/>
          <p:cNvGrpSpPr/>
          <p:nvPr/>
        </p:nvGrpSpPr>
        <p:grpSpPr>
          <a:xfrm>
            <a:off x="7224440" y="4447106"/>
            <a:ext cx="1745583" cy="230173"/>
            <a:chOff x="1394800" y="3522000"/>
            <a:chExt cx="1048650" cy="138275"/>
          </a:xfrm>
        </p:grpSpPr>
        <p:sp>
          <p:nvSpPr>
            <p:cNvPr id="1471" name="Google Shape;1471;p41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0" name="Google Shape;1480;p41"/>
          <p:cNvGrpSpPr/>
          <p:nvPr/>
        </p:nvGrpSpPr>
        <p:grpSpPr>
          <a:xfrm rot="514806">
            <a:off x="7024569" y="1525676"/>
            <a:ext cx="1118061" cy="876421"/>
            <a:chOff x="378575" y="1776375"/>
            <a:chExt cx="737425" cy="578050"/>
          </a:xfrm>
        </p:grpSpPr>
        <p:sp>
          <p:nvSpPr>
            <p:cNvPr id="1481" name="Google Shape;1481;p41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41"/>
          <p:cNvGrpSpPr/>
          <p:nvPr/>
        </p:nvGrpSpPr>
        <p:grpSpPr>
          <a:xfrm flipH="1" rot="-130633">
            <a:off x="2818933" y="1210121"/>
            <a:ext cx="3355563" cy="230166"/>
            <a:chOff x="4345425" y="2175475"/>
            <a:chExt cx="800750" cy="176025"/>
          </a:xfrm>
        </p:grpSpPr>
        <p:sp>
          <p:nvSpPr>
            <p:cNvPr id="1494" name="Google Shape;1494;p4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41"/>
          <p:cNvSpPr txBox="1"/>
          <p:nvPr>
            <p:ph idx="1" type="subTitle"/>
          </p:nvPr>
        </p:nvSpPr>
        <p:spPr>
          <a:xfrm>
            <a:off x="3237750" y="2745295"/>
            <a:ext cx="3232800" cy="6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https://www.prometec.net/python-y-tipo-bool/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bbvaopenmind.com/tecnologia/visionarios/george-boole-el-arquitecto-de-la-revolucion-digital/</a:t>
            </a:r>
            <a:endParaRPr u="sng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97" name="Google Shape;1497;p41"/>
          <p:cNvSpPr txBox="1"/>
          <p:nvPr>
            <p:ph type="ctrTitle"/>
          </p:nvPr>
        </p:nvSpPr>
        <p:spPr>
          <a:xfrm>
            <a:off x="3237750" y="1383488"/>
            <a:ext cx="6977100" cy="92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Credits pq #noplagio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28"/>
          <p:cNvGrpSpPr/>
          <p:nvPr/>
        </p:nvGrpSpPr>
        <p:grpSpPr>
          <a:xfrm rot="-546322">
            <a:off x="1138670" y="1605667"/>
            <a:ext cx="2817315" cy="2469552"/>
            <a:chOff x="2505075" y="4180600"/>
            <a:chExt cx="1092750" cy="957900"/>
          </a:xfrm>
        </p:grpSpPr>
        <p:sp>
          <p:nvSpPr>
            <p:cNvPr id="817" name="Google Shape;817;p28"/>
            <p:cNvSpPr/>
            <p:nvPr/>
          </p:nvSpPr>
          <p:spPr>
            <a:xfrm>
              <a:off x="2612200" y="4898650"/>
              <a:ext cx="984100" cy="235275"/>
            </a:xfrm>
            <a:custGeom>
              <a:rect b="b" l="l" r="r" t="t"/>
              <a:pathLst>
                <a:path extrusionOk="0" h="9411" w="39364">
                  <a:moveTo>
                    <a:pt x="6166" y="0"/>
                  </a:moveTo>
                  <a:cubicBezTo>
                    <a:pt x="6141" y="0"/>
                    <a:pt x="5339" y="652"/>
                    <a:pt x="5339" y="652"/>
                  </a:cubicBezTo>
                  <a:cubicBezTo>
                    <a:pt x="4688" y="2882"/>
                    <a:pt x="2357" y="5965"/>
                    <a:pt x="1" y="6617"/>
                  </a:cubicBezTo>
                  <a:cubicBezTo>
                    <a:pt x="5966" y="7068"/>
                    <a:pt x="13259" y="8321"/>
                    <a:pt x="19224" y="8797"/>
                  </a:cubicBezTo>
                  <a:cubicBezTo>
                    <a:pt x="22532" y="9048"/>
                    <a:pt x="25841" y="9248"/>
                    <a:pt x="29149" y="9349"/>
                  </a:cubicBezTo>
                  <a:cubicBezTo>
                    <a:pt x="29759" y="9367"/>
                    <a:pt x="30670" y="9411"/>
                    <a:pt x="31701" y="9411"/>
                  </a:cubicBezTo>
                  <a:cubicBezTo>
                    <a:pt x="34944" y="9411"/>
                    <a:pt x="39363" y="8971"/>
                    <a:pt x="39249" y="5890"/>
                  </a:cubicBezTo>
                  <a:lnTo>
                    <a:pt x="39224" y="5890"/>
                  </a:lnTo>
                  <a:cubicBezTo>
                    <a:pt x="28021" y="4988"/>
                    <a:pt x="17069" y="2682"/>
                    <a:pt x="616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2607825" y="4893625"/>
              <a:ext cx="990000" cy="244875"/>
            </a:xfrm>
            <a:custGeom>
              <a:rect b="b" l="l" r="r" t="t"/>
              <a:pathLst>
                <a:path extrusionOk="0" h="9795" w="39600">
                  <a:moveTo>
                    <a:pt x="6379" y="398"/>
                  </a:moveTo>
                  <a:lnTo>
                    <a:pt x="6379" y="398"/>
                  </a:lnTo>
                  <a:cubicBezTo>
                    <a:pt x="9057" y="1067"/>
                    <a:pt x="11759" y="1687"/>
                    <a:pt x="14462" y="2306"/>
                  </a:cubicBezTo>
                  <a:cubicBezTo>
                    <a:pt x="17218" y="2908"/>
                    <a:pt x="19950" y="3509"/>
                    <a:pt x="22707" y="4011"/>
                  </a:cubicBezTo>
                  <a:cubicBezTo>
                    <a:pt x="28194" y="5008"/>
                    <a:pt x="33731" y="5807"/>
                    <a:pt x="39293" y="6235"/>
                  </a:cubicBezTo>
                  <a:lnTo>
                    <a:pt x="39293" y="6235"/>
                  </a:lnTo>
                  <a:cubicBezTo>
                    <a:pt x="39281" y="6246"/>
                    <a:pt x="39274" y="6252"/>
                    <a:pt x="39274" y="6266"/>
                  </a:cubicBezTo>
                  <a:lnTo>
                    <a:pt x="39274" y="6392"/>
                  </a:lnTo>
                  <a:cubicBezTo>
                    <a:pt x="39249" y="6492"/>
                    <a:pt x="39249" y="6592"/>
                    <a:pt x="39224" y="6692"/>
                  </a:cubicBezTo>
                  <a:cubicBezTo>
                    <a:pt x="39199" y="6893"/>
                    <a:pt x="39123" y="7068"/>
                    <a:pt x="39023" y="7269"/>
                  </a:cubicBezTo>
                  <a:cubicBezTo>
                    <a:pt x="38848" y="7620"/>
                    <a:pt x="38572" y="7920"/>
                    <a:pt x="38246" y="8171"/>
                  </a:cubicBezTo>
                  <a:cubicBezTo>
                    <a:pt x="37595" y="8647"/>
                    <a:pt x="36767" y="8898"/>
                    <a:pt x="35965" y="9073"/>
                  </a:cubicBezTo>
                  <a:cubicBezTo>
                    <a:pt x="34654" y="9352"/>
                    <a:pt x="33295" y="9441"/>
                    <a:pt x="31939" y="9441"/>
                  </a:cubicBezTo>
                  <a:cubicBezTo>
                    <a:pt x="31585" y="9441"/>
                    <a:pt x="31231" y="9435"/>
                    <a:pt x="30878" y="9424"/>
                  </a:cubicBezTo>
                  <a:cubicBezTo>
                    <a:pt x="29173" y="9374"/>
                    <a:pt x="27469" y="9324"/>
                    <a:pt x="25740" y="9224"/>
                  </a:cubicBezTo>
                  <a:lnTo>
                    <a:pt x="20627" y="8948"/>
                  </a:lnTo>
                  <a:cubicBezTo>
                    <a:pt x="18898" y="8873"/>
                    <a:pt x="17218" y="8697"/>
                    <a:pt x="15514" y="8497"/>
                  </a:cubicBezTo>
                  <a:cubicBezTo>
                    <a:pt x="13810" y="8296"/>
                    <a:pt x="12106" y="8071"/>
                    <a:pt x="10401" y="7845"/>
                  </a:cubicBezTo>
                  <a:cubicBezTo>
                    <a:pt x="7272" y="7405"/>
                    <a:pt x="4121" y="6986"/>
                    <a:pt x="969" y="6707"/>
                  </a:cubicBezTo>
                  <a:lnTo>
                    <a:pt x="969" y="6707"/>
                  </a:lnTo>
                  <a:cubicBezTo>
                    <a:pt x="1378" y="6510"/>
                    <a:pt x="1757" y="6260"/>
                    <a:pt x="2106" y="5991"/>
                  </a:cubicBezTo>
                  <a:cubicBezTo>
                    <a:pt x="2657" y="5565"/>
                    <a:pt x="3158" y="5088"/>
                    <a:pt x="3609" y="4537"/>
                  </a:cubicBezTo>
                  <a:cubicBezTo>
                    <a:pt x="4061" y="4011"/>
                    <a:pt x="4487" y="3434"/>
                    <a:pt x="4837" y="2833"/>
                  </a:cubicBezTo>
                  <a:cubicBezTo>
                    <a:pt x="5181" y="2245"/>
                    <a:pt x="5476" y="1633"/>
                    <a:pt x="5676" y="973"/>
                  </a:cubicBezTo>
                  <a:lnTo>
                    <a:pt x="5676" y="973"/>
                  </a:lnTo>
                  <a:lnTo>
                    <a:pt x="6379" y="398"/>
                  </a:lnTo>
                  <a:close/>
                  <a:moveTo>
                    <a:pt x="6366" y="1"/>
                  </a:moveTo>
                  <a:cubicBezTo>
                    <a:pt x="6316" y="1"/>
                    <a:pt x="6266" y="1"/>
                    <a:pt x="6216" y="51"/>
                  </a:cubicBezTo>
                  <a:lnTo>
                    <a:pt x="6191" y="51"/>
                  </a:lnTo>
                  <a:lnTo>
                    <a:pt x="5389" y="727"/>
                  </a:lnTo>
                  <a:cubicBezTo>
                    <a:pt x="5364" y="752"/>
                    <a:pt x="5339" y="778"/>
                    <a:pt x="5339" y="803"/>
                  </a:cubicBezTo>
                  <a:cubicBezTo>
                    <a:pt x="5138" y="1454"/>
                    <a:pt x="4863" y="2081"/>
                    <a:pt x="4512" y="2657"/>
                  </a:cubicBezTo>
                  <a:cubicBezTo>
                    <a:pt x="4186" y="3234"/>
                    <a:pt x="3785" y="3785"/>
                    <a:pt x="3334" y="4311"/>
                  </a:cubicBezTo>
                  <a:cubicBezTo>
                    <a:pt x="2908" y="4838"/>
                    <a:pt x="2431" y="5314"/>
                    <a:pt x="1880" y="5715"/>
                  </a:cubicBezTo>
                  <a:cubicBezTo>
                    <a:pt x="1354" y="6116"/>
                    <a:pt x="777" y="6467"/>
                    <a:pt x="126" y="6642"/>
                  </a:cubicBezTo>
                  <a:cubicBezTo>
                    <a:pt x="76" y="6667"/>
                    <a:pt x="25" y="6742"/>
                    <a:pt x="0" y="6793"/>
                  </a:cubicBezTo>
                  <a:cubicBezTo>
                    <a:pt x="0" y="6893"/>
                    <a:pt x="76" y="6993"/>
                    <a:pt x="176" y="6993"/>
                  </a:cubicBezTo>
                  <a:cubicBezTo>
                    <a:pt x="3584" y="7244"/>
                    <a:pt x="6968" y="7720"/>
                    <a:pt x="10376" y="8121"/>
                  </a:cubicBezTo>
                  <a:cubicBezTo>
                    <a:pt x="12081" y="8321"/>
                    <a:pt x="13785" y="8547"/>
                    <a:pt x="15489" y="8722"/>
                  </a:cubicBezTo>
                  <a:cubicBezTo>
                    <a:pt x="17193" y="8923"/>
                    <a:pt x="18898" y="9048"/>
                    <a:pt x="20602" y="9224"/>
                  </a:cubicBezTo>
                  <a:cubicBezTo>
                    <a:pt x="24011" y="9550"/>
                    <a:pt x="27444" y="9675"/>
                    <a:pt x="30878" y="9775"/>
                  </a:cubicBezTo>
                  <a:cubicBezTo>
                    <a:pt x="31276" y="9787"/>
                    <a:pt x="31675" y="9794"/>
                    <a:pt x="32075" y="9794"/>
                  </a:cubicBezTo>
                  <a:cubicBezTo>
                    <a:pt x="33389" y="9794"/>
                    <a:pt x="34715" y="9712"/>
                    <a:pt x="36041" y="9424"/>
                  </a:cubicBezTo>
                  <a:cubicBezTo>
                    <a:pt x="36868" y="9249"/>
                    <a:pt x="37720" y="8973"/>
                    <a:pt x="38447" y="8422"/>
                  </a:cubicBezTo>
                  <a:cubicBezTo>
                    <a:pt x="38823" y="8171"/>
                    <a:pt x="39123" y="7820"/>
                    <a:pt x="39324" y="7394"/>
                  </a:cubicBezTo>
                  <a:cubicBezTo>
                    <a:pt x="39424" y="7194"/>
                    <a:pt x="39499" y="6968"/>
                    <a:pt x="39549" y="6768"/>
                  </a:cubicBezTo>
                  <a:cubicBezTo>
                    <a:pt x="39575" y="6642"/>
                    <a:pt x="39575" y="6542"/>
                    <a:pt x="39600" y="6417"/>
                  </a:cubicBezTo>
                  <a:cubicBezTo>
                    <a:pt x="39600" y="6341"/>
                    <a:pt x="39600" y="6316"/>
                    <a:pt x="39600" y="6241"/>
                  </a:cubicBezTo>
                  <a:cubicBezTo>
                    <a:pt x="39600" y="6141"/>
                    <a:pt x="39575" y="6041"/>
                    <a:pt x="39549" y="5966"/>
                  </a:cubicBezTo>
                  <a:cubicBezTo>
                    <a:pt x="39514" y="5948"/>
                    <a:pt x="39479" y="5930"/>
                    <a:pt x="39443" y="5930"/>
                  </a:cubicBezTo>
                  <a:cubicBezTo>
                    <a:pt x="39428" y="5930"/>
                    <a:pt x="39414" y="5933"/>
                    <a:pt x="39399" y="5940"/>
                  </a:cubicBezTo>
                  <a:cubicBezTo>
                    <a:pt x="33835" y="5464"/>
                    <a:pt x="28296" y="4637"/>
                    <a:pt x="22782" y="3610"/>
                  </a:cubicBezTo>
                  <a:cubicBezTo>
                    <a:pt x="20026" y="3083"/>
                    <a:pt x="17294" y="2532"/>
                    <a:pt x="14562" y="1930"/>
                  </a:cubicBezTo>
                  <a:cubicBezTo>
                    <a:pt x="11830" y="1329"/>
                    <a:pt x="9098" y="677"/>
                    <a:pt x="6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2508825" y="4184975"/>
              <a:ext cx="1038875" cy="879225"/>
            </a:xfrm>
            <a:custGeom>
              <a:rect b="b" l="l" r="r" t="t"/>
              <a:pathLst>
                <a:path extrusionOk="0" h="35169" w="41555">
                  <a:moveTo>
                    <a:pt x="40702" y="1"/>
                  </a:moveTo>
                  <a:cubicBezTo>
                    <a:pt x="27143" y="126"/>
                    <a:pt x="13660" y="652"/>
                    <a:pt x="101" y="1078"/>
                  </a:cubicBezTo>
                  <a:cubicBezTo>
                    <a:pt x="76" y="1078"/>
                    <a:pt x="51" y="1078"/>
                    <a:pt x="25" y="1053"/>
                  </a:cubicBezTo>
                  <a:lnTo>
                    <a:pt x="0" y="1078"/>
                  </a:lnTo>
                  <a:cubicBezTo>
                    <a:pt x="51" y="1103"/>
                    <a:pt x="101" y="1153"/>
                    <a:pt x="101" y="1254"/>
                  </a:cubicBezTo>
                  <a:cubicBezTo>
                    <a:pt x="752" y="7845"/>
                    <a:pt x="577" y="14612"/>
                    <a:pt x="802" y="21254"/>
                  </a:cubicBezTo>
                  <a:cubicBezTo>
                    <a:pt x="903" y="24537"/>
                    <a:pt x="878" y="27870"/>
                    <a:pt x="1103" y="31154"/>
                  </a:cubicBezTo>
                  <a:cubicBezTo>
                    <a:pt x="1236" y="33346"/>
                    <a:pt x="2622" y="35168"/>
                    <a:pt x="4511" y="35168"/>
                  </a:cubicBezTo>
                  <a:cubicBezTo>
                    <a:pt x="5127" y="35168"/>
                    <a:pt x="5795" y="34975"/>
                    <a:pt x="6492" y="34537"/>
                  </a:cubicBezTo>
                  <a:cubicBezTo>
                    <a:pt x="7995" y="33585"/>
                    <a:pt x="8772" y="31780"/>
                    <a:pt x="9324" y="30151"/>
                  </a:cubicBezTo>
                  <a:cubicBezTo>
                    <a:pt x="9374" y="30051"/>
                    <a:pt x="9399" y="29926"/>
                    <a:pt x="9474" y="29926"/>
                  </a:cubicBezTo>
                  <a:cubicBezTo>
                    <a:pt x="9491" y="29859"/>
                    <a:pt x="9563" y="29836"/>
                    <a:pt x="9654" y="29836"/>
                  </a:cubicBezTo>
                  <a:cubicBezTo>
                    <a:pt x="9700" y="29836"/>
                    <a:pt x="9750" y="29842"/>
                    <a:pt x="9800" y="29850"/>
                  </a:cubicBezTo>
                  <a:cubicBezTo>
                    <a:pt x="20376" y="31454"/>
                    <a:pt x="30878" y="33284"/>
                    <a:pt x="41555" y="34236"/>
                  </a:cubicBezTo>
                  <a:cubicBezTo>
                    <a:pt x="41128" y="31880"/>
                    <a:pt x="41304" y="29525"/>
                    <a:pt x="41404" y="27144"/>
                  </a:cubicBezTo>
                  <a:cubicBezTo>
                    <a:pt x="41479" y="24186"/>
                    <a:pt x="41529" y="21229"/>
                    <a:pt x="41504" y="18246"/>
                  </a:cubicBezTo>
                  <a:cubicBezTo>
                    <a:pt x="41454" y="12156"/>
                    <a:pt x="40928" y="6091"/>
                    <a:pt x="40702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2505075" y="4180600"/>
              <a:ext cx="1047650" cy="887125"/>
            </a:xfrm>
            <a:custGeom>
              <a:rect b="b" l="l" r="r" t="t"/>
              <a:pathLst>
                <a:path extrusionOk="0" h="35485" w="41906">
                  <a:moveTo>
                    <a:pt x="40684" y="377"/>
                  </a:moveTo>
                  <a:cubicBezTo>
                    <a:pt x="40913" y="6408"/>
                    <a:pt x="41430" y="12415"/>
                    <a:pt x="41504" y="18421"/>
                  </a:cubicBezTo>
                  <a:cubicBezTo>
                    <a:pt x="41504" y="21103"/>
                    <a:pt x="41479" y="23760"/>
                    <a:pt x="41404" y="26416"/>
                  </a:cubicBezTo>
                  <a:cubicBezTo>
                    <a:pt x="41379" y="27745"/>
                    <a:pt x="41304" y="29098"/>
                    <a:pt x="41278" y="30426"/>
                  </a:cubicBezTo>
                  <a:cubicBezTo>
                    <a:pt x="41255" y="31690"/>
                    <a:pt x="41299" y="32976"/>
                    <a:pt x="41497" y="34241"/>
                  </a:cubicBezTo>
                  <a:lnTo>
                    <a:pt x="41497" y="34241"/>
                  </a:lnTo>
                  <a:cubicBezTo>
                    <a:pt x="36203" y="33742"/>
                    <a:pt x="30909" y="33048"/>
                    <a:pt x="25639" y="32256"/>
                  </a:cubicBezTo>
                  <a:lnTo>
                    <a:pt x="17619" y="31103"/>
                  </a:lnTo>
                  <a:cubicBezTo>
                    <a:pt x="16291" y="30903"/>
                    <a:pt x="14963" y="30677"/>
                    <a:pt x="13609" y="30476"/>
                  </a:cubicBezTo>
                  <a:lnTo>
                    <a:pt x="11604" y="30151"/>
                  </a:lnTo>
                  <a:lnTo>
                    <a:pt x="10627" y="30000"/>
                  </a:lnTo>
                  <a:lnTo>
                    <a:pt x="10125" y="29925"/>
                  </a:lnTo>
                  <a:cubicBezTo>
                    <a:pt x="10025" y="29925"/>
                    <a:pt x="9950" y="29900"/>
                    <a:pt x="9850" y="29900"/>
                  </a:cubicBezTo>
                  <a:lnTo>
                    <a:pt x="9699" y="29900"/>
                  </a:lnTo>
                  <a:cubicBezTo>
                    <a:pt x="9647" y="29918"/>
                    <a:pt x="9582" y="29947"/>
                    <a:pt x="9539" y="29998"/>
                  </a:cubicBezTo>
                  <a:lnTo>
                    <a:pt x="9539" y="29998"/>
                  </a:lnTo>
                  <a:cubicBezTo>
                    <a:pt x="9500" y="30015"/>
                    <a:pt x="9463" y="30036"/>
                    <a:pt x="9449" y="30050"/>
                  </a:cubicBezTo>
                  <a:cubicBezTo>
                    <a:pt x="9424" y="30101"/>
                    <a:pt x="9424" y="30151"/>
                    <a:pt x="9399" y="30176"/>
                  </a:cubicBezTo>
                  <a:lnTo>
                    <a:pt x="9348" y="30326"/>
                  </a:lnTo>
                  <a:lnTo>
                    <a:pt x="9223" y="30652"/>
                  </a:lnTo>
                  <a:cubicBezTo>
                    <a:pt x="9148" y="30877"/>
                    <a:pt x="9073" y="31078"/>
                    <a:pt x="8998" y="31278"/>
                  </a:cubicBezTo>
                  <a:cubicBezTo>
                    <a:pt x="8822" y="31705"/>
                    <a:pt x="8622" y="32106"/>
                    <a:pt x="8421" y="32507"/>
                  </a:cubicBezTo>
                  <a:cubicBezTo>
                    <a:pt x="7970" y="33284"/>
                    <a:pt x="7419" y="34010"/>
                    <a:pt x="6692" y="34512"/>
                  </a:cubicBezTo>
                  <a:cubicBezTo>
                    <a:pt x="6087" y="34908"/>
                    <a:pt x="5377" y="35200"/>
                    <a:pt x="4651" y="35200"/>
                  </a:cubicBezTo>
                  <a:cubicBezTo>
                    <a:pt x="4504" y="35200"/>
                    <a:pt x="4358" y="35188"/>
                    <a:pt x="4211" y="35163"/>
                  </a:cubicBezTo>
                  <a:cubicBezTo>
                    <a:pt x="3358" y="35013"/>
                    <a:pt x="2632" y="34436"/>
                    <a:pt x="2155" y="33685"/>
                  </a:cubicBezTo>
                  <a:cubicBezTo>
                    <a:pt x="1679" y="32958"/>
                    <a:pt x="1454" y="32080"/>
                    <a:pt x="1404" y="31203"/>
                  </a:cubicBezTo>
                  <a:cubicBezTo>
                    <a:pt x="1353" y="30276"/>
                    <a:pt x="1303" y="29374"/>
                    <a:pt x="1278" y="28471"/>
                  </a:cubicBezTo>
                  <a:cubicBezTo>
                    <a:pt x="1203" y="26667"/>
                    <a:pt x="1203" y="24837"/>
                    <a:pt x="1153" y="23033"/>
                  </a:cubicBezTo>
                  <a:cubicBezTo>
                    <a:pt x="1028" y="19374"/>
                    <a:pt x="1003" y="15765"/>
                    <a:pt x="952" y="12105"/>
                  </a:cubicBezTo>
                  <a:cubicBezTo>
                    <a:pt x="927" y="10301"/>
                    <a:pt x="877" y="8471"/>
                    <a:pt x="802" y="6667"/>
                  </a:cubicBezTo>
                  <a:cubicBezTo>
                    <a:pt x="752" y="5740"/>
                    <a:pt x="702" y="4837"/>
                    <a:pt x="652" y="3935"/>
                  </a:cubicBezTo>
                  <a:lnTo>
                    <a:pt x="551" y="2557"/>
                  </a:lnTo>
                  <a:lnTo>
                    <a:pt x="476" y="1880"/>
                  </a:lnTo>
                  <a:lnTo>
                    <a:pt x="451" y="1529"/>
                  </a:lnTo>
                  <a:cubicBezTo>
                    <a:pt x="451" y="1496"/>
                    <a:pt x="451" y="1474"/>
                    <a:pt x="444" y="1434"/>
                  </a:cubicBezTo>
                  <a:lnTo>
                    <a:pt x="444" y="1434"/>
                  </a:lnTo>
                  <a:lnTo>
                    <a:pt x="476" y="1429"/>
                  </a:lnTo>
                  <a:lnTo>
                    <a:pt x="802" y="1429"/>
                  </a:lnTo>
                  <a:lnTo>
                    <a:pt x="1429" y="1404"/>
                  </a:lnTo>
                  <a:lnTo>
                    <a:pt x="2707" y="1354"/>
                  </a:lnTo>
                  <a:lnTo>
                    <a:pt x="5263" y="1278"/>
                  </a:lnTo>
                  <a:lnTo>
                    <a:pt x="10351" y="1128"/>
                  </a:lnTo>
                  <a:lnTo>
                    <a:pt x="20526" y="802"/>
                  </a:lnTo>
                  <a:cubicBezTo>
                    <a:pt x="27237" y="628"/>
                    <a:pt x="33972" y="430"/>
                    <a:pt x="40684" y="377"/>
                  </a:cubicBezTo>
                  <a:close/>
                  <a:moveTo>
                    <a:pt x="40852" y="0"/>
                  </a:moveTo>
                  <a:cubicBezTo>
                    <a:pt x="34060" y="50"/>
                    <a:pt x="27293" y="176"/>
                    <a:pt x="20501" y="401"/>
                  </a:cubicBezTo>
                  <a:lnTo>
                    <a:pt x="251" y="1078"/>
                  </a:lnTo>
                  <a:lnTo>
                    <a:pt x="25" y="1078"/>
                  </a:lnTo>
                  <a:lnTo>
                    <a:pt x="0" y="1153"/>
                  </a:lnTo>
                  <a:lnTo>
                    <a:pt x="0" y="1178"/>
                  </a:lnTo>
                  <a:lnTo>
                    <a:pt x="75" y="1429"/>
                  </a:lnTo>
                  <a:lnTo>
                    <a:pt x="276" y="3960"/>
                  </a:lnTo>
                  <a:cubicBezTo>
                    <a:pt x="351" y="4862"/>
                    <a:pt x="401" y="5765"/>
                    <a:pt x="426" y="6667"/>
                  </a:cubicBezTo>
                  <a:cubicBezTo>
                    <a:pt x="526" y="8496"/>
                    <a:pt x="551" y="10301"/>
                    <a:pt x="602" y="12131"/>
                  </a:cubicBezTo>
                  <a:cubicBezTo>
                    <a:pt x="652" y="15765"/>
                    <a:pt x="702" y="19399"/>
                    <a:pt x="802" y="23033"/>
                  </a:cubicBezTo>
                  <a:cubicBezTo>
                    <a:pt x="852" y="24837"/>
                    <a:pt x="877" y="26667"/>
                    <a:pt x="927" y="28497"/>
                  </a:cubicBezTo>
                  <a:cubicBezTo>
                    <a:pt x="978" y="29399"/>
                    <a:pt x="1003" y="30301"/>
                    <a:pt x="1078" y="31203"/>
                  </a:cubicBezTo>
                  <a:cubicBezTo>
                    <a:pt x="1128" y="32131"/>
                    <a:pt x="1379" y="33083"/>
                    <a:pt x="1905" y="33860"/>
                  </a:cubicBezTo>
                  <a:cubicBezTo>
                    <a:pt x="2406" y="34662"/>
                    <a:pt x="3208" y="35314"/>
                    <a:pt x="4160" y="35439"/>
                  </a:cubicBezTo>
                  <a:cubicBezTo>
                    <a:pt x="4334" y="35470"/>
                    <a:pt x="4506" y="35485"/>
                    <a:pt x="4677" y="35485"/>
                  </a:cubicBezTo>
                  <a:cubicBezTo>
                    <a:pt x="5469" y="35485"/>
                    <a:pt x="6223" y="35170"/>
                    <a:pt x="6842" y="34737"/>
                  </a:cubicBezTo>
                  <a:cubicBezTo>
                    <a:pt x="7619" y="34211"/>
                    <a:pt x="8196" y="33434"/>
                    <a:pt x="8647" y="32632"/>
                  </a:cubicBezTo>
                  <a:cubicBezTo>
                    <a:pt x="8872" y="32231"/>
                    <a:pt x="9048" y="31805"/>
                    <a:pt x="9223" y="31379"/>
                  </a:cubicBezTo>
                  <a:cubicBezTo>
                    <a:pt x="9298" y="31178"/>
                    <a:pt x="9399" y="30953"/>
                    <a:pt x="9474" y="30727"/>
                  </a:cubicBezTo>
                  <a:lnTo>
                    <a:pt x="9574" y="30426"/>
                  </a:lnTo>
                  <a:lnTo>
                    <a:pt x="9624" y="30251"/>
                  </a:lnTo>
                  <a:cubicBezTo>
                    <a:pt x="9647" y="30228"/>
                    <a:pt x="9649" y="30226"/>
                    <a:pt x="9649" y="30206"/>
                  </a:cubicBezTo>
                  <a:lnTo>
                    <a:pt x="9649" y="30206"/>
                  </a:lnTo>
                  <a:lnTo>
                    <a:pt x="9749" y="30126"/>
                  </a:lnTo>
                  <a:lnTo>
                    <a:pt x="9749" y="30126"/>
                  </a:lnTo>
                  <a:cubicBezTo>
                    <a:pt x="9741" y="30142"/>
                    <a:pt x="9741" y="30148"/>
                    <a:pt x="9748" y="30148"/>
                  </a:cubicBezTo>
                  <a:cubicBezTo>
                    <a:pt x="9761" y="30148"/>
                    <a:pt x="9800" y="30126"/>
                    <a:pt x="9850" y="30126"/>
                  </a:cubicBezTo>
                  <a:cubicBezTo>
                    <a:pt x="9900" y="30151"/>
                    <a:pt x="10000" y="30151"/>
                    <a:pt x="10075" y="30176"/>
                  </a:cubicBezTo>
                  <a:lnTo>
                    <a:pt x="10577" y="30251"/>
                  </a:lnTo>
                  <a:lnTo>
                    <a:pt x="11579" y="30401"/>
                  </a:lnTo>
                  <a:lnTo>
                    <a:pt x="13584" y="30702"/>
                  </a:lnTo>
                  <a:cubicBezTo>
                    <a:pt x="14912" y="30903"/>
                    <a:pt x="16266" y="31103"/>
                    <a:pt x="17594" y="31329"/>
                  </a:cubicBezTo>
                  <a:cubicBezTo>
                    <a:pt x="20251" y="31755"/>
                    <a:pt x="22907" y="32206"/>
                    <a:pt x="25589" y="32607"/>
                  </a:cubicBezTo>
                  <a:cubicBezTo>
                    <a:pt x="30928" y="33384"/>
                    <a:pt x="36291" y="34111"/>
                    <a:pt x="41679" y="34587"/>
                  </a:cubicBezTo>
                  <a:lnTo>
                    <a:pt x="41905" y="34612"/>
                  </a:lnTo>
                  <a:lnTo>
                    <a:pt x="41905" y="34612"/>
                  </a:lnTo>
                  <a:lnTo>
                    <a:pt x="41855" y="34386"/>
                  </a:lnTo>
                  <a:cubicBezTo>
                    <a:pt x="41404" y="31780"/>
                    <a:pt x="41679" y="29098"/>
                    <a:pt x="41730" y="26441"/>
                  </a:cubicBezTo>
                  <a:cubicBezTo>
                    <a:pt x="41805" y="23760"/>
                    <a:pt x="41830" y="21103"/>
                    <a:pt x="41805" y="18421"/>
                  </a:cubicBezTo>
                  <a:cubicBezTo>
                    <a:pt x="41780" y="12331"/>
                    <a:pt x="41278" y="6266"/>
                    <a:pt x="41053" y="176"/>
                  </a:cubicBezTo>
                  <a:lnTo>
                    <a:pt x="41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2849050" y="4283900"/>
              <a:ext cx="614675" cy="48350"/>
            </a:xfrm>
            <a:custGeom>
              <a:rect b="b" l="l" r="r" t="t"/>
              <a:pathLst>
                <a:path extrusionOk="0" h="1934" w="24587">
                  <a:moveTo>
                    <a:pt x="24207" y="1"/>
                  </a:moveTo>
                  <a:cubicBezTo>
                    <a:pt x="24192" y="1"/>
                    <a:pt x="24177" y="2"/>
                    <a:pt x="24161" y="3"/>
                  </a:cubicBezTo>
                  <a:cubicBezTo>
                    <a:pt x="16166" y="805"/>
                    <a:pt x="8221" y="1407"/>
                    <a:pt x="201" y="1633"/>
                  </a:cubicBezTo>
                  <a:cubicBezTo>
                    <a:pt x="1" y="1658"/>
                    <a:pt x="1" y="1933"/>
                    <a:pt x="201" y="1933"/>
                  </a:cubicBezTo>
                  <a:cubicBezTo>
                    <a:pt x="8171" y="1708"/>
                    <a:pt x="16216" y="1357"/>
                    <a:pt x="24161" y="630"/>
                  </a:cubicBezTo>
                  <a:cubicBezTo>
                    <a:pt x="24571" y="606"/>
                    <a:pt x="24587" y="1"/>
                    <a:pt x="2420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28"/>
          <p:cNvGrpSpPr/>
          <p:nvPr/>
        </p:nvGrpSpPr>
        <p:grpSpPr>
          <a:xfrm rot="474737">
            <a:off x="6343955" y="2498355"/>
            <a:ext cx="2049331" cy="585348"/>
            <a:chOff x="4345425" y="2175475"/>
            <a:chExt cx="800750" cy="176025"/>
          </a:xfrm>
        </p:grpSpPr>
        <p:sp>
          <p:nvSpPr>
            <p:cNvPr id="823" name="Google Shape;823;p2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28"/>
          <p:cNvSpPr txBox="1"/>
          <p:nvPr>
            <p:ph idx="1" type="subTitle"/>
          </p:nvPr>
        </p:nvSpPr>
        <p:spPr>
          <a:xfrm>
            <a:off x="3983700" y="1808800"/>
            <a:ext cx="4846200" cy="14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 la lógica booleana empieza en el cerebro de este señor.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primer matemático inglés que describe un sistema formal de la lógica. El cómo las variables pueden ser agrupadas. La lógica Bool o Booleana es en homenaje a sus principios de matemáticas y computación moderna. </a:t>
            </a:r>
            <a:endParaRPr/>
          </a:p>
        </p:txBody>
      </p:sp>
      <p:sp>
        <p:nvSpPr>
          <p:cNvPr id="826" name="Google Shape;826;p28"/>
          <p:cNvSpPr txBox="1"/>
          <p:nvPr/>
        </p:nvSpPr>
        <p:spPr>
          <a:xfrm rot="-554131">
            <a:off x="1095158" y="1379887"/>
            <a:ext cx="3501085" cy="70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George Boole</a:t>
            </a:r>
            <a:endParaRPr b="1" sz="30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827" name="Google Shape;827;p28"/>
          <p:cNvSpPr/>
          <p:nvPr/>
        </p:nvSpPr>
        <p:spPr>
          <a:xfrm rot="-1036824">
            <a:off x="3773425" y="1230427"/>
            <a:ext cx="932333" cy="512408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8" name="Google Shape;828;p28"/>
          <p:cNvGrpSpPr/>
          <p:nvPr/>
        </p:nvGrpSpPr>
        <p:grpSpPr>
          <a:xfrm rot="-8593293">
            <a:off x="48531" y="-510565"/>
            <a:ext cx="2429474" cy="1577941"/>
            <a:chOff x="5118990" y="4122087"/>
            <a:chExt cx="1882464" cy="1222659"/>
          </a:xfrm>
        </p:grpSpPr>
        <p:sp>
          <p:nvSpPr>
            <p:cNvPr id="829" name="Google Shape;829;p28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 rot="787510">
              <a:off x="5717956" y="4731255"/>
              <a:ext cx="1111348" cy="47701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 rot="787510">
              <a:off x="5468329" y="4339170"/>
              <a:ext cx="37327" cy="108648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28"/>
          <p:cNvGrpSpPr/>
          <p:nvPr/>
        </p:nvGrpSpPr>
        <p:grpSpPr>
          <a:xfrm>
            <a:off x="4571995" y="4282572"/>
            <a:ext cx="2433812" cy="320922"/>
            <a:chOff x="1394800" y="3522000"/>
            <a:chExt cx="1048650" cy="138275"/>
          </a:xfrm>
        </p:grpSpPr>
        <p:sp>
          <p:nvSpPr>
            <p:cNvPr id="845" name="Google Shape;845;p28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4" name="Google Shape;8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648781">
            <a:off x="1806686" y="2067658"/>
            <a:ext cx="1306875" cy="1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28"/>
          <p:cNvSpPr txBox="1"/>
          <p:nvPr>
            <p:ph idx="4294967295" type="title"/>
          </p:nvPr>
        </p:nvSpPr>
        <p:spPr>
          <a:xfrm>
            <a:off x="2001300" y="261075"/>
            <a:ext cx="56484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Where it ALL starts...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9"/>
          <p:cNvGrpSpPr/>
          <p:nvPr/>
        </p:nvGrpSpPr>
        <p:grpSpPr>
          <a:xfrm rot="807122">
            <a:off x="5780025" y="860577"/>
            <a:ext cx="2497551" cy="2401906"/>
            <a:chOff x="1857000" y="3245400"/>
            <a:chExt cx="1233825" cy="1186575"/>
          </a:xfrm>
        </p:grpSpPr>
        <p:sp>
          <p:nvSpPr>
            <p:cNvPr id="861" name="Google Shape;861;p29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29"/>
          <p:cNvSpPr txBox="1"/>
          <p:nvPr>
            <p:ph type="title"/>
          </p:nvPr>
        </p:nvSpPr>
        <p:spPr>
          <a:xfrm>
            <a:off x="-244050" y="496375"/>
            <a:ext cx="56484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Such a smart dude!</a:t>
            </a:r>
            <a:endParaRPr sz="4000"/>
          </a:p>
        </p:txBody>
      </p:sp>
      <p:grpSp>
        <p:nvGrpSpPr>
          <p:cNvPr id="868" name="Google Shape;868;p29"/>
          <p:cNvGrpSpPr/>
          <p:nvPr/>
        </p:nvGrpSpPr>
        <p:grpSpPr>
          <a:xfrm rot="2556023">
            <a:off x="7598955" y="2865382"/>
            <a:ext cx="1144723" cy="1961055"/>
            <a:chOff x="2946668" y="3613769"/>
            <a:chExt cx="640047" cy="1096481"/>
          </a:xfrm>
        </p:grpSpPr>
        <p:sp>
          <p:nvSpPr>
            <p:cNvPr id="869" name="Google Shape;869;p29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29"/>
          <p:cNvGrpSpPr/>
          <p:nvPr/>
        </p:nvGrpSpPr>
        <p:grpSpPr>
          <a:xfrm flipH="1">
            <a:off x="960712" y="1159438"/>
            <a:ext cx="2383432" cy="176025"/>
            <a:chOff x="4345425" y="2175475"/>
            <a:chExt cx="800750" cy="176025"/>
          </a:xfrm>
        </p:grpSpPr>
        <p:sp>
          <p:nvSpPr>
            <p:cNvPr id="877" name="Google Shape;877;p2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29"/>
          <p:cNvGrpSpPr/>
          <p:nvPr/>
        </p:nvGrpSpPr>
        <p:grpSpPr>
          <a:xfrm rot="674490">
            <a:off x="4321689" y="4071103"/>
            <a:ext cx="3474315" cy="888859"/>
            <a:chOff x="3809875" y="1963175"/>
            <a:chExt cx="1923600" cy="492150"/>
          </a:xfrm>
        </p:grpSpPr>
        <p:sp>
          <p:nvSpPr>
            <p:cNvPr id="880" name="Google Shape;880;p29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29"/>
          <p:cNvGrpSpPr/>
          <p:nvPr/>
        </p:nvGrpSpPr>
        <p:grpSpPr>
          <a:xfrm rot="1386640">
            <a:off x="4433019" y="1850665"/>
            <a:ext cx="806665" cy="421749"/>
            <a:chOff x="1822875" y="1377000"/>
            <a:chExt cx="548075" cy="286550"/>
          </a:xfrm>
        </p:grpSpPr>
        <p:sp>
          <p:nvSpPr>
            <p:cNvPr id="892" name="Google Shape;892;p29"/>
            <p:cNvSpPr/>
            <p:nvPr/>
          </p:nvSpPr>
          <p:spPr>
            <a:xfrm>
              <a:off x="1822875" y="1402500"/>
              <a:ext cx="163425" cy="251950"/>
            </a:xfrm>
            <a:custGeom>
              <a:rect b="b" l="l" r="r" t="t"/>
              <a:pathLst>
                <a:path extrusionOk="0" h="10078" w="6537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1824750" y="1417750"/>
              <a:ext cx="188550" cy="112450"/>
            </a:xfrm>
            <a:custGeom>
              <a:rect b="b" l="l" r="r" t="t"/>
              <a:pathLst>
                <a:path extrusionOk="0" h="4498" w="7542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1830350" y="1417125"/>
              <a:ext cx="166575" cy="224050"/>
            </a:xfrm>
            <a:custGeom>
              <a:rect b="b" l="l" r="r" t="t"/>
              <a:pathLst>
                <a:path extrusionOk="0" h="8962" w="6663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1983600" y="1387975"/>
              <a:ext cx="118150" cy="230725"/>
            </a:xfrm>
            <a:custGeom>
              <a:rect b="b" l="l" r="r" t="t"/>
              <a:pathLst>
                <a:path extrusionOk="0" h="9229" w="4726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1989850" y="1386450"/>
              <a:ext cx="169475" cy="277100"/>
            </a:xfrm>
            <a:custGeom>
              <a:rect b="b" l="l" r="r" t="t"/>
              <a:pathLst>
                <a:path extrusionOk="0" h="11084" w="6779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1995825" y="1391550"/>
              <a:ext cx="137475" cy="242325"/>
            </a:xfrm>
            <a:custGeom>
              <a:rect b="b" l="l" r="r" t="t"/>
              <a:pathLst>
                <a:path extrusionOk="0" h="9693" w="5499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2127325" y="1397150"/>
              <a:ext cx="167675" cy="219250"/>
            </a:xfrm>
            <a:custGeom>
              <a:rect b="b" l="l" r="r" t="t"/>
              <a:pathLst>
                <a:path extrusionOk="0" h="8770" w="6707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2129450" y="1377000"/>
              <a:ext cx="241500" cy="205525"/>
            </a:xfrm>
            <a:custGeom>
              <a:rect b="b" l="l" r="r" t="t"/>
              <a:pathLst>
                <a:path extrusionOk="0" h="8221" w="966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2136675" y="1396700"/>
              <a:ext cx="218150" cy="197050"/>
            </a:xfrm>
            <a:custGeom>
              <a:rect b="b" l="l" r="r" t="t"/>
              <a:pathLst>
                <a:path extrusionOk="0" h="7882" w="8726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1" name="Google Shape;9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45817">
            <a:off x="5959421" y="1338624"/>
            <a:ext cx="1590741" cy="16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29"/>
          <p:cNvSpPr txBox="1"/>
          <p:nvPr/>
        </p:nvSpPr>
        <p:spPr>
          <a:xfrm rot="984603">
            <a:off x="6008561" y="893783"/>
            <a:ext cx="3501120" cy="707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George Boole</a:t>
            </a:r>
            <a:endParaRPr b="1" sz="30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903" name="Google Shape;903;p29"/>
          <p:cNvSpPr txBox="1"/>
          <p:nvPr/>
        </p:nvSpPr>
        <p:spPr>
          <a:xfrm>
            <a:off x="1268350" y="14753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Boole propuso que podemos construir un sistema de cálculo completo usando dos valores recibidos. Estos pueden ser 1 y 0, True y False o High y Low.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Con sólo dos valores podemos saber lo que un sistema operativo hace y construirlo de la misma manera. </a:t>
            </a:r>
            <a:endParaRPr/>
          </a:p>
        </p:txBody>
      </p:sp>
      <p:pic>
        <p:nvPicPr>
          <p:cNvPr id="904" name="Google Shape;904;p29"/>
          <p:cNvPicPr preferRelativeResize="0"/>
          <p:nvPr/>
        </p:nvPicPr>
        <p:blipFill rotWithShape="1">
          <a:blip r:embed="rId4">
            <a:alphaModFix/>
          </a:blip>
          <a:srcRect b="9389" l="2980" r="-2979" t="-9390"/>
          <a:stretch/>
        </p:blipFill>
        <p:spPr>
          <a:xfrm flipH="1" rot="1233108">
            <a:off x="6187631" y="1868001"/>
            <a:ext cx="575775" cy="3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4708">
            <a:off x="6160399" y="1704388"/>
            <a:ext cx="804150" cy="28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30"/>
          <p:cNvGrpSpPr/>
          <p:nvPr/>
        </p:nvGrpSpPr>
        <p:grpSpPr>
          <a:xfrm>
            <a:off x="699619" y="910975"/>
            <a:ext cx="4356480" cy="176025"/>
            <a:chOff x="4345425" y="2175475"/>
            <a:chExt cx="800750" cy="176025"/>
          </a:xfrm>
        </p:grpSpPr>
        <p:sp>
          <p:nvSpPr>
            <p:cNvPr id="911" name="Google Shape;911;p3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" name="Google Shape;913;p30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son las variables booleanas?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(en progra XD)</a:t>
            </a:r>
            <a:endParaRPr sz="1500"/>
          </a:p>
        </p:txBody>
      </p:sp>
      <p:sp>
        <p:nvSpPr>
          <p:cNvPr id="914" name="Google Shape;914;p30"/>
          <p:cNvSpPr txBox="1"/>
          <p:nvPr>
            <p:ph idx="1" type="body"/>
          </p:nvPr>
        </p:nvSpPr>
        <p:spPr>
          <a:xfrm>
            <a:off x="819625" y="1541175"/>
            <a:ext cx="77040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Con la misma lógica, las variables booleanas sólo toman uno de dos valores</a:t>
            </a:r>
            <a:endParaRPr sz="1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En programación: </a:t>
            </a:r>
            <a:r>
              <a:rPr b="1" lang="en" sz="1500">
                <a:highlight>
                  <a:schemeClr val="accent6"/>
                </a:highlight>
              </a:rPr>
              <a:t>TRUE o FALSE</a:t>
            </a:r>
            <a:endParaRPr b="1" sz="1500"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500"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¿No es un poco excesivo tener todo un tipo para algo tan sencillo?</a:t>
            </a:r>
            <a:endParaRPr sz="18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 JAJAJAJA no.❤</a:t>
            </a:r>
            <a:endParaRPr sz="18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Las variables booleanas son el fundamento básico de todos los programas se usan para todo tipo de problemas de lógica, para plantear cualquier problema de toma de </a:t>
            </a:r>
            <a:r>
              <a:rPr b="1" lang="en" sz="1500"/>
              <a:t>decisiones</a:t>
            </a:r>
            <a:r>
              <a:rPr lang="en" sz="1500"/>
              <a:t> en tus programas.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grpSp>
        <p:nvGrpSpPr>
          <p:cNvPr id="915" name="Google Shape;91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916" name="Google Shape;916;p30"/>
            <p:cNvSpPr/>
            <p:nvPr/>
          </p:nvSpPr>
          <p:spPr>
            <a:xfrm>
              <a:off x="4059950" y="3603700"/>
              <a:ext cx="523950" cy="276175"/>
            </a:xfrm>
            <a:custGeom>
              <a:rect b="b" l="l" r="r" t="t"/>
              <a:pathLst>
                <a:path extrusionOk="0" h="11047" w="20958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4043050" y="3372050"/>
              <a:ext cx="501200" cy="322275"/>
            </a:xfrm>
            <a:custGeom>
              <a:rect b="b" l="l" r="r" t="t"/>
              <a:pathLst>
                <a:path extrusionOk="0" h="12891" w="20048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4101875" y="3397400"/>
              <a:ext cx="372750" cy="117625"/>
            </a:xfrm>
            <a:custGeom>
              <a:rect b="b" l="l" r="r" t="t"/>
              <a:pathLst>
                <a:path extrusionOk="0" h="4705" w="1491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4038775" y="3369325"/>
              <a:ext cx="550325" cy="519150"/>
            </a:xfrm>
            <a:custGeom>
              <a:rect b="b" l="l" r="r" t="t"/>
              <a:pathLst>
                <a:path extrusionOk="0" h="20766" w="22013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4780825" y="3534300"/>
              <a:ext cx="393725" cy="234375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4772275" y="3553675"/>
              <a:ext cx="363275" cy="417375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4702650" y="3626025"/>
              <a:ext cx="70775" cy="58375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4710750" y="3642250"/>
              <a:ext cx="82050" cy="82500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4889225" y="3618300"/>
              <a:ext cx="140200" cy="44575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5118850" y="3528450"/>
              <a:ext cx="709650" cy="39505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5213500" y="3590975"/>
              <a:ext cx="396875" cy="147475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5070850" y="3766400"/>
              <a:ext cx="724975" cy="31117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4697000" y="3525875"/>
              <a:ext cx="1131500" cy="555150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5068825" y="3761150"/>
              <a:ext cx="57725" cy="214775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4825225" y="3697850"/>
              <a:ext cx="21000" cy="56475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5115925" y="3539325"/>
              <a:ext cx="61550" cy="23212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5039525" y="3548650"/>
              <a:ext cx="101450" cy="40535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4836050" y="3636975"/>
              <a:ext cx="24350" cy="70875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4769575" y="3641500"/>
              <a:ext cx="28650" cy="88500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30"/>
          <p:cNvSpPr/>
          <p:nvPr/>
        </p:nvSpPr>
        <p:spPr>
          <a:xfrm>
            <a:off x="2060725" y="4201700"/>
            <a:ext cx="447282" cy="340388"/>
          </a:xfrm>
          <a:custGeom>
            <a:rect b="b" l="l" r="r" t="t"/>
            <a:pathLst>
              <a:path extrusionOk="0" h="12107" w="15909">
                <a:moveTo>
                  <a:pt x="14097" y="0"/>
                </a:moveTo>
                <a:cubicBezTo>
                  <a:pt x="13815" y="0"/>
                  <a:pt x="13573" y="61"/>
                  <a:pt x="13448" y="201"/>
                </a:cubicBezTo>
                <a:cubicBezTo>
                  <a:pt x="10627" y="3410"/>
                  <a:pt x="7910" y="6705"/>
                  <a:pt x="5293" y="10081"/>
                </a:cubicBezTo>
                <a:cubicBezTo>
                  <a:pt x="4283" y="8908"/>
                  <a:pt x="3239" y="7763"/>
                  <a:pt x="2165" y="6644"/>
                </a:cubicBezTo>
                <a:cubicBezTo>
                  <a:pt x="2009" y="6483"/>
                  <a:pt x="1164" y="6216"/>
                  <a:pt x="579" y="6216"/>
                </a:cubicBezTo>
                <a:cubicBezTo>
                  <a:pt x="247" y="6216"/>
                  <a:pt x="1" y="6305"/>
                  <a:pt x="22" y="6555"/>
                </a:cubicBezTo>
                <a:cubicBezTo>
                  <a:pt x="62" y="6983"/>
                  <a:pt x="87" y="7047"/>
                  <a:pt x="383" y="7368"/>
                </a:cubicBezTo>
                <a:cubicBezTo>
                  <a:pt x="479" y="7471"/>
                  <a:pt x="664" y="7553"/>
                  <a:pt x="889" y="7610"/>
                </a:cubicBezTo>
                <a:cubicBezTo>
                  <a:pt x="2116" y="8915"/>
                  <a:pt x="3299" y="10260"/>
                  <a:pt x="4444" y="11643"/>
                </a:cubicBezTo>
                <a:cubicBezTo>
                  <a:pt x="4651" y="11892"/>
                  <a:pt x="5282" y="12106"/>
                  <a:pt x="5810" y="12106"/>
                </a:cubicBezTo>
                <a:cubicBezTo>
                  <a:pt x="6116" y="12106"/>
                  <a:pt x="6391" y="12035"/>
                  <a:pt x="6526" y="11856"/>
                </a:cubicBezTo>
                <a:cubicBezTo>
                  <a:pt x="9418" y="8066"/>
                  <a:pt x="12439" y="4379"/>
                  <a:pt x="15584" y="800"/>
                </a:cubicBezTo>
                <a:cubicBezTo>
                  <a:pt x="15908" y="432"/>
                  <a:pt x="14863" y="0"/>
                  <a:pt x="14097" y="0"/>
                </a:cubicBezTo>
                <a:close/>
              </a:path>
            </a:pathLst>
          </a:cu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 txBox="1"/>
          <p:nvPr>
            <p:ph type="title"/>
          </p:nvPr>
        </p:nvSpPr>
        <p:spPr>
          <a:xfrm>
            <a:off x="2508000" y="4191888"/>
            <a:ext cx="10821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TRUE</a:t>
            </a:r>
            <a:endParaRPr sz="1500">
              <a:solidFill>
                <a:srgbClr val="93C47D"/>
              </a:solidFill>
            </a:endParaRPr>
          </a:p>
        </p:txBody>
      </p:sp>
      <p:grpSp>
        <p:nvGrpSpPr>
          <p:cNvPr id="937" name="Google Shape;937;p30"/>
          <p:cNvGrpSpPr/>
          <p:nvPr/>
        </p:nvGrpSpPr>
        <p:grpSpPr>
          <a:xfrm>
            <a:off x="4704493" y="4178819"/>
            <a:ext cx="736521" cy="494108"/>
            <a:chOff x="2892681" y="1800396"/>
            <a:chExt cx="580487" cy="378482"/>
          </a:xfrm>
        </p:grpSpPr>
        <p:sp>
          <p:nvSpPr>
            <p:cNvPr id="938" name="Google Shape;938;p30"/>
            <p:cNvSpPr/>
            <p:nvPr/>
          </p:nvSpPr>
          <p:spPr>
            <a:xfrm>
              <a:off x="2989253" y="1812626"/>
              <a:ext cx="392682" cy="295573"/>
            </a:xfrm>
            <a:custGeom>
              <a:rect b="b" l="l" r="r" t="t"/>
              <a:pathLst>
                <a:path extrusionOk="0" h="10513" w="13967">
                  <a:moveTo>
                    <a:pt x="12452" y="0"/>
                  </a:moveTo>
                  <a:cubicBezTo>
                    <a:pt x="12266" y="0"/>
                    <a:pt x="12067" y="65"/>
                    <a:pt x="11860" y="168"/>
                  </a:cubicBezTo>
                  <a:cubicBezTo>
                    <a:pt x="12644" y="486"/>
                    <a:pt x="13364" y="938"/>
                    <a:pt x="13966" y="1544"/>
                  </a:cubicBezTo>
                  <a:cubicBezTo>
                    <a:pt x="13963" y="1531"/>
                    <a:pt x="13960" y="1516"/>
                    <a:pt x="13956" y="1502"/>
                  </a:cubicBezTo>
                  <a:cubicBezTo>
                    <a:pt x="13849" y="1042"/>
                    <a:pt x="13015" y="36"/>
                    <a:pt x="12498" y="4"/>
                  </a:cubicBezTo>
                  <a:cubicBezTo>
                    <a:pt x="12483" y="0"/>
                    <a:pt x="12465" y="0"/>
                    <a:pt x="12452" y="0"/>
                  </a:cubicBezTo>
                  <a:close/>
                  <a:moveTo>
                    <a:pt x="11239" y="564"/>
                  </a:moveTo>
                  <a:cubicBezTo>
                    <a:pt x="10786" y="902"/>
                    <a:pt x="10355" y="1312"/>
                    <a:pt x="10056" y="1534"/>
                  </a:cubicBezTo>
                  <a:cubicBezTo>
                    <a:pt x="8975" y="2336"/>
                    <a:pt x="7923" y="3178"/>
                    <a:pt x="6871" y="4019"/>
                  </a:cubicBezTo>
                  <a:cubicBezTo>
                    <a:pt x="6500" y="4315"/>
                    <a:pt x="6129" y="4611"/>
                    <a:pt x="5755" y="4907"/>
                  </a:cubicBezTo>
                  <a:cubicBezTo>
                    <a:pt x="6397" y="5364"/>
                    <a:pt x="7031" y="5831"/>
                    <a:pt x="7655" y="6308"/>
                  </a:cubicBezTo>
                  <a:cubicBezTo>
                    <a:pt x="7777" y="6212"/>
                    <a:pt x="7898" y="6116"/>
                    <a:pt x="8019" y="6019"/>
                  </a:cubicBezTo>
                  <a:cubicBezTo>
                    <a:pt x="8939" y="5285"/>
                    <a:pt x="9855" y="4547"/>
                    <a:pt x="10793" y="3830"/>
                  </a:cubicBezTo>
                  <a:cubicBezTo>
                    <a:pt x="11325" y="3420"/>
                    <a:pt x="11863" y="3017"/>
                    <a:pt x="12412" y="2629"/>
                  </a:cubicBezTo>
                  <a:cubicBezTo>
                    <a:pt x="12516" y="2553"/>
                    <a:pt x="12651" y="2439"/>
                    <a:pt x="12804" y="2315"/>
                  </a:cubicBezTo>
                  <a:cubicBezTo>
                    <a:pt x="12562" y="1755"/>
                    <a:pt x="12180" y="1248"/>
                    <a:pt x="11682" y="849"/>
                  </a:cubicBezTo>
                  <a:cubicBezTo>
                    <a:pt x="11542" y="739"/>
                    <a:pt x="11392" y="642"/>
                    <a:pt x="11239" y="564"/>
                  </a:cubicBezTo>
                  <a:close/>
                  <a:moveTo>
                    <a:pt x="4857" y="5606"/>
                  </a:moveTo>
                  <a:cubicBezTo>
                    <a:pt x="3409" y="6725"/>
                    <a:pt x="1929" y="7799"/>
                    <a:pt x="353" y="8744"/>
                  </a:cubicBezTo>
                  <a:cubicBezTo>
                    <a:pt x="0" y="8955"/>
                    <a:pt x="1483" y="10320"/>
                    <a:pt x="1690" y="10409"/>
                  </a:cubicBezTo>
                  <a:cubicBezTo>
                    <a:pt x="1819" y="10466"/>
                    <a:pt x="1943" y="10512"/>
                    <a:pt x="2054" y="10512"/>
                  </a:cubicBezTo>
                  <a:cubicBezTo>
                    <a:pt x="2178" y="10512"/>
                    <a:pt x="2282" y="10456"/>
                    <a:pt x="2357" y="10284"/>
                  </a:cubicBezTo>
                  <a:cubicBezTo>
                    <a:pt x="2378" y="10238"/>
                    <a:pt x="2385" y="10188"/>
                    <a:pt x="2378" y="10135"/>
                  </a:cubicBezTo>
                  <a:cubicBezTo>
                    <a:pt x="3926" y="9172"/>
                    <a:pt x="5384" y="8091"/>
                    <a:pt x="6817" y="6972"/>
                  </a:cubicBezTo>
                  <a:cubicBezTo>
                    <a:pt x="6172" y="6504"/>
                    <a:pt x="5520" y="6052"/>
                    <a:pt x="4857" y="5606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2985233" y="1848724"/>
              <a:ext cx="300774" cy="227394"/>
            </a:xfrm>
            <a:custGeom>
              <a:rect b="b" l="l" r="r" t="t"/>
              <a:pathLst>
                <a:path extrusionOk="0" h="8088" w="10698">
                  <a:moveTo>
                    <a:pt x="214" y="0"/>
                  </a:moveTo>
                  <a:cubicBezTo>
                    <a:pt x="0" y="0"/>
                    <a:pt x="160" y="499"/>
                    <a:pt x="207" y="645"/>
                  </a:cubicBezTo>
                  <a:cubicBezTo>
                    <a:pt x="285" y="895"/>
                    <a:pt x="453" y="1202"/>
                    <a:pt x="657" y="1462"/>
                  </a:cubicBezTo>
                  <a:cubicBezTo>
                    <a:pt x="938" y="1209"/>
                    <a:pt x="1230" y="970"/>
                    <a:pt x="1529" y="746"/>
                  </a:cubicBezTo>
                  <a:cubicBezTo>
                    <a:pt x="1149" y="514"/>
                    <a:pt x="759" y="282"/>
                    <a:pt x="374" y="57"/>
                  </a:cubicBezTo>
                  <a:cubicBezTo>
                    <a:pt x="307" y="18"/>
                    <a:pt x="253" y="0"/>
                    <a:pt x="214" y="0"/>
                  </a:cubicBezTo>
                  <a:close/>
                  <a:moveTo>
                    <a:pt x="3142" y="1754"/>
                  </a:moveTo>
                  <a:cubicBezTo>
                    <a:pt x="2821" y="2004"/>
                    <a:pt x="2518" y="2271"/>
                    <a:pt x="2232" y="2557"/>
                  </a:cubicBezTo>
                  <a:cubicBezTo>
                    <a:pt x="3170" y="3124"/>
                    <a:pt x="4093" y="3713"/>
                    <a:pt x="5000" y="4322"/>
                  </a:cubicBezTo>
                  <a:cubicBezTo>
                    <a:pt x="5299" y="4090"/>
                    <a:pt x="5599" y="3858"/>
                    <a:pt x="5898" y="3623"/>
                  </a:cubicBezTo>
                  <a:cubicBezTo>
                    <a:pt x="4992" y="2977"/>
                    <a:pt x="4075" y="2354"/>
                    <a:pt x="3142" y="1754"/>
                  </a:cubicBezTo>
                  <a:close/>
                  <a:moveTo>
                    <a:pt x="7798" y="5024"/>
                  </a:moveTo>
                  <a:cubicBezTo>
                    <a:pt x="7520" y="5245"/>
                    <a:pt x="7242" y="5467"/>
                    <a:pt x="6960" y="5688"/>
                  </a:cubicBezTo>
                  <a:cubicBezTo>
                    <a:pt x="7966" y="6415"/>
                    <a:pt x="8953" y="7167"/>
                    <a:pt x="9920" y="7949"/>
                  </a:cubicBezTo>
                  <a:cubicBezTo>
                    <a:pt x="9945" y="7995"/>
                    <a:pt x="9967" y="8041"/>
                    <a:pt x="9991" y="8087"/>
                  </a:cubicBezTo>
                  <a:cubicBezTo>
                    <a:pt x="10237" y="7906"/>
                    <a:pt x="10472" y="7713"/>
                    <a:pt x="10697" y="7510"/>
                  </a:cubicBezTo>
                  <a:cubicBezTo>
                    <a:pt x="10566" y="7307"/>
                    <a:pt x="10455" y="7149"/>
                    <a:pt x="10412" y="7114"/>
                  </a:cubicBezTo>
                  <a:cubicBezTo>
                    <a:pt x="9557" y="6397"/>
                    <a:pt x="8686" y="5702"/>
                    <a:pt x="7798" y="5024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3125776" y="1950554"/>
              <a:ext cx="78722" cy="58086"/>
            </a:xfrm>
            <a:custGeom>
              <a:rect b="b" l="l" r="r" t="t"/>
              <a:pathLst>
                <a:path extrusionOk="0" h="2066" w="2800">
                  <a:moveTo>
                    <a:pt x="899" y="1"/>
                  </a:moveTo>
                  <a:cubicBezTo>
                    <a:pt x="600" y="236"/>
                    <a:pt x="300" y="468"/>
                    <a:pt x="1" y="700"/>
                  </a:cubicBezTo>
                  <a:cubicBezTo>
                    <a:pt x="664" y="1146"/>
                    <a:pt x="1316" y="1598"/>
                    <a:pt x="1961" y="2066"/>
                  </a:cubicBezTo>
                  <a:cubicBezTo>
                    <a:pt x="2243" y="1845"/>
                    <a:pt x="2521" y="1623"/>
                    <a:pt x="2799" y="1402"/>
                  </a:cubicBezTo>
                  <a:cubicBezTo>
                    <a:pt x="2175" y="925"/>
                    <a:pt x="1541" y="458"/>
                    <a:pt x="899" y="1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3028219" y="1800396"/>
              <a:ext cx="444948" cy="335777"/>
            </a:xfrm>
            <a:custGeom>
              <a:rect b="b" l="l" r="r" t="t"/>
              <a:pathLst>
                <a:path extrusionOk="0" h="11943" w="15826">
                  <a:moveTo>
                    <a:pt x="7125" y="1"/>
                  </a:moveTo>
                  <a:cubicBezTo>
                    <a:pt x="5424" y="1"/>
                    <a:pt x="3716" y="400"/>
                    <a:pt x="2347" y="1038"/>
                  </a:cubicBezTo>
                  <a:cubicBezTo>
                    <a:pt x="1591" y="1391"/>
                    <a:pt x="778" y="1876"/>
                    <a:pt x="0" y="2465"/>
                  </a:cubicBezTo>
                  <a:cubicBezTo>
                    <a:pt x="543" y="2792"/>
                    <a:pt x="1078" y="3128"/>
                    <a:pt x="1613" y="3473"/>
                  </a:cubicBezTo>
                  <a:cubicBezTo>
                    <a:pt x="2375" y="2871"/>
                    <a:pt x="3221" y="2361"/>
                    <a:pt x="4065" y="1940"/>
                  </a:cubicBezTo>
                  <a:cubicBezTo>
                    <a:pt x="5214" y="1367"/>
                    <a:pt x="6836" y="653"/>
                    <a:pt x="8302" y="653"/>
                  </a:cubicBezTo>
                  <a:cubicBezTo>
                    <a:pt x="8851" y="653"/>
                    <a:pt x="9379" y="753"/>
                    <a:pt x="9853" y="999"/>
                  </a:cubicBezTo>
                  <a:cubicBezTo>
                    <a:pt x="10060" y="845"/>
                    <a:pt x="10270" y="707"/>
                    <a:pt x="10474" y="603"/>
                  </a:cubicBezTo>
                  <a:cubicBezTo>
                    <a:pt x="9435" y="186"/>
                    <a:pt x="8284" y="1"/>
                    <a:pt x="7125" y="1"/>
                  </a:cubicBezTo>
                  <a:close/>
                  <a:moveTo>
                    <a:pt x="12580" y="1979"/>
                  </a:moveTo>
                  <a:lnTo>
                    <a:pt x="12580" y="1979"/>
                  </a:lnTo>
                  <a:cubicBezTo>
                    <a:pt x="12588" y="2012"/>
                    <a:pt x="12595" y="2040"/>
                    <a:pt x="12602" y="2073"/>
                  </a:cubicBezTo>
                  <a:cubicBezTo>
                    <a:pt x="12641" y="2144"/>
                    <a:pt x="12645" y="2215"/>
                    <a:pt x="12606" y="2282"/>
                  </a:cubicBezTo>
                  <a:cubicBezTo>
                    <a:pt x="12574" y="2297"/>
                    <a:pt x="12538" y="2315"/>
                    <a:pt x="12503" y="2329"/>
                  </a:cubicBezTo>
                  <a:cubicBezTo>
                    <a:pt x="12473" y="2343"/>
                    <a:pt x="12438" y="2351"/>
                    <a:pt x="12402" y="2351"/>
                  </a:cubicBezTo>
                  <a:cubicBezTo>
                    <a:pt x="12320" y="2351"/>
                    <a:pt x="12228" y="2315"/>
                    <a:pt x="12131" y="2254"/>
                  </a:cubicBezTo>
                  <a:cubicBezTo>
                    <a:pt x="11896" y="2368"/>
                    <a:pt x="11639" y="2568"/>
                    <a:pt x="11418" y="2750"/>
                  </a:cubicBezTo>
                  <a:cubicBezTo>
                    <a:pt x="11732" y="3485"/>
                    <a:pt x="11818" y="4311"/>
                    <a:pt x="11639" y="5114"/>
                  </a:cubicBezTo>
                  <a:cubicBezTo>
                    <a:pt x="11290" y="6686"/>
                    <a:pt x="10381" y="8127"/>
                    <a:pt x="9168" y="9229"/>
                  </a:cubicBezTo>
                  <a:cubicBezTo>
                    <a:pt x="9507" y="9760"/>
                    <a:pt x="9967" y="10626"/>
                    <a:pt x="9657" y="10626"/>
                  </a:cubicBezTo>
                  <a:cubicBezTo>
                    <a:pt x="9646" y="10626"/>
                    <a:pt x="9636" y="10626"/>
                    <a:pt x="9625" y="10623"/>
                  </a:cubicBezTo>
                  <a:cubicBezTo>
                    <a:pt x="9475" y="10598"/>
                    <a:pt x="9325" y="10577"/>
                    <a:pt x="9175" y="10552"/>
                  </a:cubicBezTo>
                  <a:cubicBezTo>
                    <a:pt x="8930" y="10512"/>
                    <a:pt x="8670" y="10185"/>
                    <a:pt x="8462" y="9806"/>
                  </a:cubicBezTo>
                  <a:cubicBezTo>
                    <a:pt x="7553" y="10476"/>
                    <a:pt x="6519" y="10965"/>
                    <a:pt x="5446" y="11200"/>
                  </a:cubicBezTo>
                  <a:cubicBezTo>
                    <a:pt x="5264" y="11240"/>
                    <a:pt x="6106" y="11585"/>
                    <a:pt x="6155" y="11603"/>
                  </a:cubicBezTo>
                  <a:cubicBezTo>
                    <a:pt x="6469" y="11717"/>
                    <a:pt x="6975" y="11942"/>
                    <a:pt x="7360" y="11942"/>
                  </a:cubicBezTo>
                  <a:cubicBezTo>
                    <a:pt x="7421" y="11942"/>
                    <a:pt x="7478" y="11939"/>
                    <a:pt x="7528" y="11924"/>
                  </a:cubicBezTo>
                  <a:cubicBezTo>
                    <a:pt x="11026" y="11154"/>
                    <a:pt x="15826" y="6458"/>
                    <a:pt x="13197" y="2718"/>
                  </a:cubicBezTo>
                  <a:cubicBezTo>
                    <a:pt x="13008" y="2450"/>
                    <a:pt x="12802" y="2204"/>
                    <a:pt x="12580" y="1979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3305229" y="1817349"/>
              <a:ext cx="78497" cy="60363"/>
            </a:xfrm>
            <a:custGeom>
              <a:rect b="b" l="l" r="r" t="t"/>
              <a:pathLst>
                <a:path extrusionOk="0" h="2147" w="2792">
                  <a:moveTo>
                    <a:pt x="621" y="0"/>
                  </a:moveTo>
                  <a:cubicBezTo>
                    <a:pt x="417" y="104"/>
                    <a:pt x="207" y="242"/>
                    <a:pt x="0" y="396"/>
                  </a:cubicBezTo>
                  <a:cubicBezTo>
                    <a:pt x="153" y="474"/>
                    <a:pt x="303" y="571"/>
                    <a:pt x="443" y="681"/>
                  </a:cubicBezTo>
                  <a:cubicBezTo>
                    <a:pt x="941" y="1080"/>
                    <a:pt x="1323" y="1587"/>
                    <a:pt x="1565" y="2147"/>
                  </a:cubicBezTo>
                  <a:cubicBezTo>
                    <a:pt x="1786" y="1965"/>
                    <a:pt x="2043" y="1765"/>
                    <a:pt x="2278" y="1651"/>
                  </a:cubicBezTo>
                  <a:cubicBezTo>
                    <a:pt x="2375" y="1712"/>
                    <a:pt x="2467" y="1748"/>
                    <a:pt x="2549" y="1748"/>
                  </a:cubicBezTo>
                  <a:cubicBezTo>
                    <a:pt x="2585" y="1748"/>
                    <a:pt x="2620" y="1740"/>
                    <a:pt x="2650" y="1726"/>
                  </a:cubicBezTo>
                  <a:cubicBezTo>
                    <a:pt x="2685" y="1712"/>
                    <a:pt x="2721" y="1694"/>
                    <a:pt x="2753" y="1679"/>
                  </a:cubicBezTo>
                  <a:cubicBezTo>
                    <a:pt x="2792" y="1612"/>
                    <a:pt x="2788" y="1541"/>
                    <a:pt x="2749" y="1470"/>
                  </a:cubicBezTo>
                  <a:cubicBezTo>
                    <a:pt x="2742" y="1437"/>
                    <a:pt x="2735" y="1409"/>
                    <a:pt x="2727" y="1376"/>
                  </a:cubicBezTo>
                  <a:cubicBezTo>
                    <a:pt x="2125" y="770"/>
                    <a:pt x="1405" y="318"/>
                    <a:pt x="621" y="0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2892681" y="1889799"/>
              <a:ext cx="361137" cy="289078"/>
            </a:xfrm>
            <a:custGeom>
              <a:rect b="b" l="l" r="r" t="t"/>
              <a:pathLst>
                <a:path extrusionOk="0" h="10282" w="12845">
                  <a:moveTo>
                    <a:pt x="10590" y="8581"/>
                  </a:moveTo>
                  <a:cubicBezTo>
                    <a:pt x="10588" y="8582"/>
                    <a:pt x="10588" y="8583"/>
                    <a:pt x="10588" y="8584"/>
                  </a:cubicBezTo>
                  <a:cubicBezTo>
                    <a:pt x="10588" y="8583"/>
                    <a:pt x="10589" y="8582"/>
                    <a:pt x="10590" y="8581"/>
                  </a:cubicBezTo>
                  <a:close/>
                  <a:moveTo>
                    <a:pt x="3949" y="1"/>
                  </a:moveTo>
                  <a:cubicBezTo>
                    <a:pt x="1599" y="2109"/>
                    <a:pt x="1" y="5111"/>
                    <a:pt x="2287" y="7938"/>
                  </a:cubicBezTo>
                  <a:cubicBezTo>
                    <a:pt x="3371" y="9276"/>
                    <a:pt x="5339" y="9860"/>
                    <a:pt x="6965" y="10153"/>
                  </a:cubicBezTo>
                  <a:cubicBezTo>
                    <a:pt x="7453" y="10242"/>
                    <a:pt x="7942" y="10281"/>
                    <a:pt x="8427" y="10281"/>
                  </a:cubicBezTo>
                  <a:cubicBezTo>
                    <a:pt x="8990" y="10281"/>
                    <a:pt x="9550" y="10227"/>
                    <a:pt x="10114" y="10132"/>
                  </a:cubicBezTo>
                  <a:cubicBezTo>
                    <a:pt x="10534" y="10056"/>
                    <a:pt x="12844" y="9750"/>
                    <a:pt x="12798" y="9233"/>
                  </a:cubicBezTo>
                  <a:cubicBezTo>
                    <a:pt x="12777" y="8991"/>
                    <a:pt x="11315" y="8512"/>
                    <a:pt x="10787" y="8512"/>
                  </a:cubicBezTo>
                  <a:cubicBezTo>
                    <a:pt x="10702" y="8512"/>
                    <a:pt x="10641" y="8527"/>
                    <a:pt x="10616" y="8555"/>
                  </a:cubicBezTo>
                  <a:cubicBezTo>
                    <a:pt x="10607" y="8562"/>
                    <a:pt x="10597" y="8571"/>
                    <a:pt x="10590" y="8581"/>
                  </a:cubicBezTo>
                  <a:lnTo>
                    <a:pt x="10590" y="8581"/>
                  </a:lnTo>
                  <a:cubicBezTo>
                    <a:pt x="10592" y="8580"/>
                    <a:pt x="10597" y="8580"/>
                    <a:pt x="10602" y="8580"/>
                  </a:cubicBezTo>
                  <a:lnTo>
                    <a:pt x="10613" y="8580"/>
                  </a:lnTo>
                  <a:cubicBezTo>
                    <a:pt x="10559" y="8940"/>
                    <a:pt x="8840" y="9240"/>
                    <a:pt x="8548" y="9301"/>
                  </a:cubicBezTo>
                  <a:cubicBezTo>
                    <a:pt x="7953" y="9429"/>
                    <a:pt x="7321" y="9554"/>
                    <a:pt x="6701" y="9554"/>
                  </a:cubicBezTo>
                  <a:cubicBezTo>
                    <a:pt x="6105" y="9554"/>
                    <a:pt x="5521" y="9436"/>
                    <a:pt x="4993" y="9098"/>
                  </a:cubicBezTo>
                  <a:cubicBezTo>
                    <a:pt x="3730" y="8285"/>
                    <a:pt x="3371" y="6402"/>
                    <a:pt x="3521" y="5025"/>
                  </a:cubicBezTo>
                  <a:cubicBezTo>
                    <a:pt x="3688" y="3460"/>
                    <a:pt x="4462" y="2162"/>
                    <a:pt x="5524" y="1096"/>
                  </a:cubicBezTo>
                  <a:cubicBezTo>
                    <a:pt x="5160" y="878"/>
                    <a:pt x="4797" y="661"/>
                    <a:pt x="4430" y="447"/>
                  </a:cubicBezTo>
                  <a:cubicBezTo>
                    <a:pt x="4262" y="347"/>
                    <a:pt x="4094" y="187"/>
                    <a:pt x="3949" y="1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3003676" y="1869670"/>
              <a:ext cx="304767" cy="229503"/>
            </a:xfrm>
            <a:custGeom>
              <a:rect b="b" l="l" r="r" t="t"/>
              <a:pathLst>
                <a:path extrusionOk="0" h="8163" w="10840">
                  <a:moveTo>
                    <a:pt x="873" y="1"/>
                  </a:moveTo>
                  <a:cubicBezTo>
                    <a:pt x="574" y="225"/>
                    <a:pt x="282" y="464"/>
                    <a:pt x="1" y="717"/>
                  </a:cubicBezTo>
                  <a:cubicBezTo>
                    <a:pt x="146" y="903"/>
                    <a:pt x="314" y="1063"/>
                    <a:pt x="482" y="1163"/>
                  </a:cubicBezTo>
                  <a:cubicBezTo>
                    <a:pt x="849" y="1377"/>
                    <a:pt x="1212" y="1594"/>
                    <a:pt x="1576" y="1812"/>
                  </a:cubicBezTo>
                  <a:cubicBezTo>
                    <a:pt x="1862" y="1526"/>
                    <a:pt x="2165" y="1259"/>
                    <a:pt x="2486" y="1009"/>
                  </a:cubicBezTo>
                  <a:cubicBezTo>
                    <a:pt x="1951" y="664"/>
                    <a:pt x="1416" y="328"/>
                    <a:pt x="873" y="1"/>
                  </a:cubicBezTo>
                  <a:close/>
                  <a:moveTo>
                    <a:pt x="10041" y="6765"/>
                  </a:moveTo>
                  <a:cubicBezTo>
                    <a:pt x="9816" y="6968"/>
                    <a:pt x="9581" y="7161"/>
                    <a:pt x="9335" y="7342"/>
                  </a:cubicBezTo>
                  <a:cubicBezTo>
                    <a:pt x="9543" y="7721"/>
                    <a:pt x="9803" y="8048"/>
                    <a:pt x="10048" y="8088"/>
                  </a:cubicBezTo>
                  <a:cubicBezTo>
                    <a:pt x="10198" y="8113"/>
                    <a:pt x="10348" y="8134"/>
                    <a:pt x="10498" y="8159"/>
                  </a:cubicBezTo>
                  <a:cubicBezTo>
                    <a:pt x="10509" y="8162"/>
                    <a:pt x="10519" y="8162"/>
                    <a:pt x="10530" y="8162"/>
                  </a:cubicBezTo>
                  <a:cubicBezTo>
                    <a:pt x="10840" y="8162"/>
                    <a:pt x="10380" y="7296"/>
                    <a:pt x="10041" y="6765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30"/>
          <p:cNvSpPr txBox="1"/>
          <p:nvPr>
            <p:ph type="title"/>
          </p:nvPr>
        </p:nvSpPr>
        <p:spPr>
          <a:xfrm>
            <a:off x="5441025" y="4245863"/>
            <a:ext cx="10821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</a:rPr>
              <a:t>FALSE</a:t>
            </a:r>
            <a:endParaRPr sz="15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31"/>
          <p:cNvGrpSpPr/>
          <p:nvPr/>
        </p:nvGrpSpPr>
        <p:grpSpPr>
          <a:xfrm rot="889388">
            <a:off x="6737518" y="2064561"/>
            <a:ext cx="584046" cy="351121"/>
            <a:chOff x="4345425" y="2175475"/>
            <a:chExt cx="800750" cy="176025"/>
          </a:xfrm>
        </p:grpSpPr>
        <p:sp>
          <p:nvSpPr>
            <p:cNvPr id="951" name="Google Shape;951;p3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BBAA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BBAA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31"/>
          <p:cNvGrpSpPr/>
          <p:nvPr/>
        </p:nvGrpSpPr>
        <p:grpSpPr>
          <a:xfrm>
            <a:off x="6004033" y="1551362"/>
            <a:ext cx="1946569" cy="2803951"/>
            <a:chOff x="1282190" y="1486412"/>
            <a:chExt cx="1838815" cy="2706778"/>
          </a:xfrm>
        </p:grpSpPr>
        <p:grpSp>
          <p:nvGrpSpPr>
            <p:cNvPr id="954" name="Google Shape;954;p31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955" name="Google Shape;955;p31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7" name="Google Shape;957;p31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958" name="Google Shape;958;p31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0" name="Google Shape;960;p31"/>
          <p:cNvGrpSpPr/>
          <p:nvPr/>
        </p:nvGrpSpPr>
        <p:grpSpPr>
          <a:xfrm>
            <a:off x="3682433" y="1551362"/>
            <a:ext cx="1946569" cy="2803951"/>
            <a:chOff x="1282190" y="1486412"/>
            <a:chExt cx="1838815" cy="2706778"/>
          </a:xfrm>
        </p:grpSpPr>
        <p:grpSp>
          <p:nvGrpSpPr>
            <p:cNvPr id="961" name="Google Shape;961;p31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962" name="Google Shape;962;p31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4" name="Google Shape;964;p31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965" name="Google Shape;965;p31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7" name="Google Shape;967;p31"/>
          <p:cNvGrpSpPr/>
          <p:nvPr/>
        </p:nvGrpSpPr>
        <p:grpSpPr>
          <a:xfrm>
            <a:off x="1250621" y="1551362"/>
            <a:ext cx="1946569" cy="2803951"/>
            <a:chOff x="1282190" y="1486412"/>
            <a:chExt cx="1838815" cy="2706778"/>
          </a:xfrm>
        </p:grpSpPr>
        <p:grpSp>
          <p:nvGrpSpPr>
            <p:cNvPr id="968" name="Google Shape;968;p31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969" name="Google Shape;969;p31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1" name="Google Shape;971;p31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972" name="Google Shape;972;p31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4" name="Google Shape;974;p31"/>
          <p:cNvGrpSpPr/>
          <p:nvPr/>
        </p:nvGrpSpPr>
        <p:grpSpPr>
          <a:xfrm rot="889388">
            <a:off x="1897343" y="2064561"/>
            <a:ext cx="584046" cy="351121"/>
            <a:chOff x="4345425" y="2175475"/>
            <a:chExt cx="800750" cy="176025"/>
          </a:xfrm>
        </p:grpSpPr>
        <p:sp>
          <p:nvSpPr>
            <p:cNvPr id="975" name="Google Shape;975;p3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BBAA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BBAA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31"/>
          <p:cNvGrpSpPr/>
          <p:nvPr/>
        </p:nvGrpSpPr>
        <p:grpSpPr>
          <a:xfrm rot="889388">
            <a:off x="4279968" y="2103786"/>
            <a:ext cx="584046" cy="351121"/>
            <a:chOff x="4345425" y="2175475"/>
            <a:chExt cx="800750" cy="176025"/>
          </a:xfrm>
        </p:grpSpPr>
        <p:sp>
          <p:nvSpPr>
            <p:cNvPr id="978" name="Google Shape;978;p3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BBAA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BBAA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31"/>
          <p:cNvSpPr txBox="1"/>
          <p:nvPr>
            <p:ph type="title"/>
          </p:nvPr>
        </p:nvSpPr>
        <p:spPr>
          <a:xfrm>
            <a:off x="796200" y="540000"/>
            <a:ext cx="5904000" cy="6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lógicos  booleanos</a:t>
            </a:r>
            <a:endParaRPr/>
          </a:p>
        </p:txBody>
      </p:sp>
      <p:grpSp>
        <p:nvGrpSpPr>
          <p:cNvPr id="981" name="Google Shape;981;p31"/>
          <p:cNvGrpSpPr/>
          <p:nvPr/>
        </p:nvGrpSpPr>
        <p:grpSpPr>
          <a:xfrm flipH="1">
            <a:off x="722814" y="938650"/>
            <a:ext cx="2036227" cy="176025"/>
            <a:chOff x="4345425" y="2175475"/>
            <a:chExt cx="800750" cy="176025"/>
          </a:xfrm>
        </p:grpSpPr>
        <p:sp>
          <p:nvSpPr>
            <p:cNvPr id="982" name="Google Shape;982;p3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31"/>
          <p:cNvSpPr txBox="1"/>
          <p:nvPr/>
        </p:nvSpPr>
        <p:spPr>
          <a:xfrm>
            <a:off x="3792600" y="1672000"/>
            <a:ext cx="17262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	  ||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Devuelve TRUE si </a:t>
            </a:r>
            <a:r>
              <a:rPr b="1" lang="en" sz="1600">
                <a:latin typeface="Muli"/>
                <a:ea typeface="Muli"/>
                <a:cs typeface="Muli"/>
                <a:sym typeface="Muli"/>
              </a:rPr>
              <a:t>cualquiera </a:t>
            </a:r>
            <a:r>
              <a:rPr lang="en" sz="1600">
                <a:latin typeface="Muli"/>
                <a:ea typeface="Muli"/>
                <a:cs typeface="Muli"/>
                <a:sym typeface="Muli"/>
              </a:rPr>
              <a:t>de los valores o ambos valores es TRUE </a:t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85" name="Google Shape;985;p31"/>
          <p:cNvSpPr txBox="1"/>
          <p:nvPr/>
        </p:nvSpPr>
        <p:spPr>
          <a:xfrm>
            <a:off x="6114225" y="1934750"/>
            <a:ext cx="17262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!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Lo contrario del valor actual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Not TRUE= 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Not FALSE=TRUE</a:t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86" name="Google Shape;986;p31"/>
          <p:cNvSpPr txBox="1"/>
          <p:nvPr/>
        </p:nvSpPr>
        <p:spPr>
          <a:xfrm>
            <a:off x="3988507" y="157234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OR</a:t>
            </a:r>
            <a:endParaRPr b="1" sz="190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987" name="Google Shape;987;p31"/>
          <p:cNvSpPr txBox="1"/>
          <p:nvPr/>
        </p:nvSpPr>
        <p:spPr>
          <a:xfrm>
            <a:off x="6446057" y="157234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NOT</a:t>
            </a:r>
            <a:endParaRPr b="1" sz="190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988" name="Google Shape;988;p31"/>
          <p:cNvSpPr txBox="1"/>
          <p:nvPr/>
        </p:nvSpPr>
        <p:spPr>
          <a:xfrm>
            <a:off x="1618094" y="157234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AND</a:t>
            </a:r>
            <a:endParaRPr b="1" sz="200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989" name="Google Shape;989;p31"/>
          <p:cNvSpPr txBox="1"/>
          <p:nvPr/>
        </p:nvSpPr>
        <p:spPr>
          <a:xfrm>
            <a:off x="1303575" y="1934750"/>
            <a:ext cx="17262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&amp;&amp;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Devuelve TRUE 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Si </a:t>
            </a:r>
            <a:r>
              <a:rPr b="1" lang="en" sz="1600">
                <a:latin typeface="Muli"/>
                <a:ea typeface="Muli"/>
                <a:cs typeface="Muli"/>
                <a:sym typeface="Muli"/>
              </a:rPr>
              <a:t>ambos </a:t>
            </a:r>
            <a:r>
              <a:rPr lang="en" sz="1600">
                <a:latin typeface="Muli"/>
                <a:ea typeface="Muli"/>
                <a:cs typeface="Muli"/>
                <a:sym typeface="Muli"/>
              </a:rPr>
              <a:t>valores 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son TRUE 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Devuelve 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Si cualquiera de los valores es FALSE</a:t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990" name="Google Shape;990;p31"/>
          <p:cNvGrpSpPr/>
          <p:nvPr/>
        </p:nvGrpSpPr>
        <p:grpSpPr>
          <a:xfrm>
            <a:off x="5950990" y="750352"/>
            <a:ext cx="1745583" cy="230173"/>
            <a:chOff x="1394800" y="3522000"/>
            <a:chExt cx="1048650" cy="138275"/>
          </a:xfrm>
        </p:grpSpPr>
        <p:sp>
          <p:nvSpPr>
            <p:cNvPr id="991" name="Google Shape;991;p31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0" name="Google Shape;1000;p31"/>
          <p:cNvSpPr/>
          <p:nvPr/>
        </p:nvSpPr>
        <p:spPr>
          <a:xfrm rot="-7512252">
            <a:off x="501028" y="3732296"/>
            <a:ext cx="740141" cy="406780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1" name="Google Shape;1001;p31"/>
          <p:cNvGrpSpPr/>
          <p:nvPr/>
        </p:nvGrpSpPr>
        <p:grpSpPr>
          <a:xfrm rot="-7148294">
            <a:off x="8012153" y="4003930"/>
            <a:ext cx="886176" cy="341492"/>
            <a:chOff x="-605225" y="2384875"/>
            <a:chExt cx="787975" cy="303650"/>
          </a:xfrm>
        </p:grpSpPr>
        <p:sp>
          <p:nvSpPr>
            <p:cNvPr id="1002" name="Google Shape;1002;p31"/>
            <p:cNvSpPr/>
            <p:nvPr/>
          </p:nvSpPr>
          <p:spPr>
            <a:xfrm>
              <a:off x="-590425" y="2487650"/>
              <a:ext cx="686525" cy="159875"/>
            </a:xfrm>
            <a:custGeom>
              <a:rect b="b" l="l" r="r" t="t"/>
              <a:pathLst>
                <a:path extrusionOk="0" h="6395" w="27461">
                  <a:moveTo>
                    <a:pt x="17473" y="1"/>
                  </a:moveTo>
                  <a:cubicBezTo>
                    <a:pt x="16136" y="1"/>
                    <a:pt x="14809" y="732"/>
                    <a:pt x="14267" y="2030"/>
                  </a:cubicBezTo>
                  <a:cubicBezTo>
                    <a:pt x="13686" y="3421"/>
                    <a:pt x="13393" y="4779"/>
                    <a:pt x="11543" y="4779"/>
                  </a:cubicBezTo>
                  <a:lnTo>
                    <a:pt x="11525" y="4779"/>
                  </a:lnTo>
                  <a:cubicBezTo>
                    <a:pt x="9849" y="4772"/>
                    <a:pt x="8548" y="3531"/>
                    <a:pt x="7374" y="2493"/>
                  </a:cubicBezTo>
                  <a:cubicBezTo>
                    <a:pt x="6479" y="1698"/>
                    <a:pt x="5474" y="914"/>
                    <a:pt x="4236" y="781"/>
                  </a:cubicBezTo>
                  <a:cubicBezTo>
                    <a:pt x="4108" y="768"/>
                    <a:pt x="3984" y="760"/>
                    <a:pt x="3859" y="760"/>
                  </a:cubicBezTo>
                  <a:cubicBezTo>
                    <a:pt x="2607" y="760"/>
                    <a:pt x="1527" y="1420"/>
                    <a:pt x="454" y="2033"/>
                  </a:cubicBezTo>
                  <a:cubicBezTo>
                    <a:pt x="235" y="2155"/>
                    <a:pt x="104" y="2305"/>
                    <a:pt x="33" y="2461"/>
                  </a:cubicBezTo>
                  <a:cubicBezTo>
                    <a:pt x="1070" y="1973"/>
                    <a:pt x="2233" y="1744"/>
                    <a:pt x="3395" y="1744"/>
                  </a:cubicBezTo>
                  <a:cubicBezTo>
                    <a:pt x="4201" y="1744"/>
                    <a:pt x="5011" y="1855"/>
                    <a:pt x="5773" y="2065"/>
                  </a:cubicBezTo>
                  <a:cubicBezTo>
                    <a:pt x="6864" y="2365"/>
                    <a:pt x="7788" y="2985"/>
                    <a:pt x="8683" y="3656"/>
                  </a:cubicBezTo>
                  <a:cubicBezTo>
                    <a:pt x="9606" y="4347"/>
                    <a:pt x="10916" y="5588"/>
                    <a:pt x="12174" y="5588"/>
                  </a:cubicBezTo>
                  <a:cubicBezTo>
                    <a:pt x="12484" y="5588"/>
                    <a:pt x="12794" y="5510"/>
                    <a:pt x="13098" y="5328"/>
                  </a:cubicBezTo>
                  <a:cubicBezTo>
                    <a:pt x="14156" y="4683"/>
                    <a:pt x="14484" y="3232"/>
                    <a:pt x="15333" y="2376"/>
                  </a:cubicBezTo>
                  <a:cubicBezTo>
                    <a:pt x="15989" y="1712"/>
                    <a:pt x="16773" y="1463"/>
                    <a:pt x="17686" y="1445"/>
                  </a:cubicBezTo>
                  <a:lnTo>
                    <a:pt x="17826" y="1445"/>
                  </a:lnTo>
                  <a:cubicBezTo>
                    <a:pt x="18692" y="1445"/>
                    <a:pt x="19419" y="1588"/>
                    <a:pt x="20107" y="2162"/>
                  </a:cubicBezTo>
                  <a:cubicBezTo>
                    <a:pt x="21352" y="3199"/>
                    <a:pt x="22490" y="4002"/>
                    <a:pt x="24162" y="4205"/>
                  </a:cubicBezTo>
                  <a:cubicBezTo>
                    <a:pt x="25250" y="4337"/>
                    <a:pt x="23909" y="4494"/>
                    <a:pt x="23324" y="4494"/>
                  </a:cubicBezTo>
                  <a:cubicBezTo>
                    <a:pt x="23249" y="4494"/>
                    <a:pt x="23188" y="4494"/>
                    <a:pt x="23146" y="4487"/>
                  </a:cubicBezTo>
                  <a:cubicBezTo>
                    <a:pt x="22143" y="4365"/>
                    <a:pt x="21177" y="4140"/>
                    <a:pt x="20265" y="3699"/>
                  </a:cubicBezTo>
                  <a:cubicBezTo>
                    <a:pt x="20008" y="3574"/>
                    <a:pt x="19755" y="3434"/>
                    <a:pt x="19512" y="3281"/>
                  </a:cubicBezTo>
                  <a:lnTo>
                    <a:pt x="19512" y="3281"/>
                  </a:lnTo>
                  <a:cubicBezTo>
                    <a:pt x="20107" y="3902"/>
                    <a:pt x="20731" y="4440"/>
                    <a:pt x="21641" y="4782"/>
                  </a:cubicBezTo>
                  <a:cubicBezTo>
                    <a:pt x="22333" y="5047"/>
                    <a:pt x="23050" y="5172"/>
                    <a:pt x="23756" y="5172"/>
                  </a:cubicBezTo>
                  <a:cubicBezTo>
                    <a:pt x="24857" y="5172"/>
                    <a:pt x="25938" y="4861"/>
                    <a:pt x="26876" y="4287"/>
                  </a:cubicBezTo>
                  <a:cubicBezTo>
                    <a:pt x="26904" y="4237"/>
                    <a:pt x="26932" y="4183"/>
                    <a:pt x="26957" y="4134"/>
                  </a:cubicBezTo>
                  <a:cubicBezTo>
                    <a:pt x="27115" y="3824"/>
                    <a:pt x="27278" y="3503"/>
                    <a:pt x="27339" y="3185"/>
                  </a:cubicBezTo>
                  <a:cubicBezTo>
                    <a:pt x="27460" y="2568"/>
                    <a:pt x="27296" y="2330"/>
                    <a:pt x="26972" y="1823"/>
                  </a:cubicBezTo>
                  <a:cubicBezTo>
                    <a:pt x="26957" y="1805"/>
                    <a:pt x="26947" y="1787"/>
                    <a:pt x="26932" y="1766"/>
                  </a:cubicBezTo>
                  <a:cubicBezTo>
                    <a:pt x="26152" y="2832"/>
                    <a:pt x="25000" y="3534"/>
                    <a:pt x="23727" y="3534"/>
                  </a:cubicBezTo>
                  <a:cubicBezTo>
                    <a:pt x="23377" y="3534"/>
                    <a:pt x="23021" y="3481"/>
                    <a:pt x="22661" y="3370"/>
                  </a:cubicBezTo>
                  <a:cubicBezTo>
                    <a:pt x="21070" y="2882"/>
                    <a:pt x="20629" y="1370"/>
                    <a:pt x="19341" y="539"/>
                  </a:cubicBezTo>
                  <a:cubicBezTo>
                    <a:pt x="18774" y="172"/>
                    <a:pt x="18121" y="1"/>
                    <a:pt x="17473" y="1"/>
                  </a:cubicBezTo>
                  <a:close/>
                  <a:moveTo>
                    <a:pt x="3498" y="2262"/>
                  </a:moveTo>
                  <a:cubicBezTo>
                    <a:pt x="2850" y="2262"/>
                    <a:pt x="2182" y="2454"/>
                    <a:pt x="1469" y="2868"/>
                  </a:cubicBezTo>
                  <a:cubicBezTo>
                    <a:pt x="1298" y="2968"/>
                    <a:pt x="1056" y="2996"/>
                    <a:pt x="813" y="2996"/>
                  </a:cubicBezTo>
                  <a:cubicBezTo>
                    <a:pt x="607" y="2996"/>
                    <a:pt x="396" y="2975"/>
                    <a:pt x="235" y="2957"/>
                  </a:cubicBezTo>
                  <a:cubicBezTo>
                    <a:pt x="225" y="2957"/>
                    <a:pt x="125" y="2942"/>
                    <a:pt x="0" y="2921"/>
                  </a:cubicBezTo>
                  <a:lnTo>
                    <a:pt x="0" y="2921"/>
                  </a:lnTo>
                  <a:cubicBezTo>
                    <a:pt x="97" y="3299"/>
                    <a:pt x="485" y="3623"/>
                    <a:pt x="928" y="3623"/>
                  </a:cubicBezTo>
                  <a:cubicBezTo>
                    <a:pt x="1081" y="3623"/>
                    <a:pt x="1241" y="3584"/>
                    <a:pt x="1402" y="3495"/>
                  </a:cubicBezTo>
                  <a:cubicBezTo>
                    <a:pt x="2050" y="3125"/>
                    <a:pt x="2810" y="2540"/>
                    <a:pt x="3566" y="2429"/>
                  </a:cubicBezTo>
                  <a:cubicBezTo>
                    <a:pt x="3645" y="2419"/>
                    <a:pt x="3723" y="2412"/>
                    <a:pt x="3801" y="2412"/>
                  </a:cubicBezTo>
                  <a:cubicBezTo>
                    <a:pt x="4707" y="2412"/>
                    <a:pt x="5442" y="3171"/>
                    <a:pt x="6069" y="3738"/>
                  </a:cubicBezTo>
                  <a:cubicBezTo>
                    <a:pt x="7118" y="4680"/>
                    <a:pt x="8209" y="5574"/>
                    <a:pt x="9553" y="6052"/>
                  </a:cubicBezTo>
                  <a:cubicBezTo>
                    <a:pt x="10180" y="6276"/>
                    <a:pt x="10868" y="6394"/>
                    <a:pt x="11553" y="6394"/>
                  </a:cubicBezTo>
                  <a:cubicBezTo>
                    <a:pt x="12245" y="6394"/>
                    <a:pt x="12933" y="6273"/>
                    <a:pt x="13561" y="6020"/>
                  </a:cubicBezTo>
                  <a:lnTo>
                    <a:pt x="13561" y="6020"/>
                  </a:lnTo>
                  <a:cubicBezTo>
                    <a:pt x="13194" y="6084"/>
                    <a:pt x="12815" y="6116"/>
                    <a:pt x="12438" y="6116"/>
                  </a:cubicBezTo>
                  <a:cubicBezTo>
                    <a:pt x="11215" y="6116"/>
                    <a:pt x="9956" y="5795"/>
                    <a:pt x="8926" y="5231"/>
                  </a:cubicBezTo>
                  <a:cubicBezTo>
                    <a:pt x="7888" y="4665"/>
                    <a:pt x="7014" y="3841"/>
                    <a:pt x="6041" y="3178"/>
                  </a:cubicBezTo>
                  <a:cubicBezTo>
                    <a:pt x="5171" y="2590"/>
                    <a:pt x="4347" y="2262"/>
                    <a:pt x="3498" y="226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-605225" y="2529200"/>
              <a:ext cx="502600" cy="108950"/>
            </a:xfrm>
            <a:custGeom>
              <a:rect b="b" l="l" r="r" t="t"/>
              <a:pathLst>
                <a:path extrusionOk="0" h="4358" w="20104">
                  <a:moveTo>
                    <a:pt x="625" y="799"/>
                  </a:moveTo>
                  <a:lnTo>
                    <a:pt x="625" y="799"/>
                  </a:lnTo>
                  <a:cubicBezTo>
                    <a:pt x="460" y="881"/>
                    <a:pt x="297" y="967"/>
                    <a:pt x="136" y="1059"/>
                  </a:cubicBezTo>
                  <a:cubicBezTo>
                    <a:pt x="1" y="1135"/>
                    <a:pt x="343" y="1216"/>
                    <a:pt x="592" y="1259"/>
                  </a:cubicBezTo>
                  <a:cubicBezTo>
                    <a:pt x="554" y="1109"/>
                    <a:pt x="560" y="952"/>
                    <a:pt x="625" y="799"/>
                  </a:cubicBezTo>
                  <a:close/>
                  <a:moveTo>
                    <a:pt x="17986" y="1"/>
                  </a:moveTo>
                  <a:cubicBezTo>
                    <a:pt x="17669" y="1"/>
                    <a:pt x="17355" y="129"/>
                    <a:pt x="17062" y="432"/>
                  </a:cubicBezTo>
                  <a:cubicBezTo>
                    <a:pt x="16557" y="959"/>
                    <a:pt x="16552" y="1812"/>
                    <a:pt x="16239" y="2457"/>
                  </a:cubicBezTo>
                  <a:cubicBezTo>
                    <a:pt x="15786" y="3381"/>
                    <a:pt x="15033" y="4002"/>
                    <a:pt x="14153" y="4358"/>
                  </a:cubicBezTo>
                  <a:cubicBezTo>
                    <a:pt x="14281" y="4336"/>
                    <a:pt x="14409" y="4308"/>
                    <a:pt x="14538" y="4276"/>
                  </a:cubicBezTo>
                  <a:cubicBezTo>
                    <a:pt x="15430" y="4055"/>
                    <a:pt x="16050" y="3516"/>
                    <a:pt x="16560" y="2774"/>
                  </a:cubicBezTo>
                  <a:cubicBezTo>
                    <a:pt x="16967" y="2187"/>
                    <a:pt x="17943" y="275"/>
                    <a:pt x="18528" y="275"/>
                  </a:cubicBezTo>
                  <a:cubicBezTo>
                    <a:pt x="18539" y="275"/>
                    <a:pt x="18553" y="275"/>
                    <a:pt x="18568" y="279"/>
                  </a:cubicBezTo>
                  <a:cubicBezTo>
                    <a:pt x="18568" y="279"/>
                    <a:pt x="19327" y="1059"/>
                    <a:pt x="19534" y="1220"/>
                  </a:cubicBezTo>
                  <a:cubicBezTo>
                    <a:pt x="19719" y="1362"/>
                    <a:pt x="19908" y="1498"/>
                    <a:pt x="20104" y="1619"/>
                  </a:cubicBezTo>
                  <a:cubicBezTo>
                    <a:pt x="19791" y="1295"/>
                    <a:pt x="19488" y="946"/>
                    <a:pt x="19152" y="589"/>
                  </a:cubicBezTo>
                  <a:cubicBezTo>
                    <a:pt x="18813" y="229"/>
                    <a:pt x="18400" y="1"/>
                    <a:pt x="179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-591400" y="2523750"/>
              <a:ext cx="632225" cy="116825"/>
            </a:xfrm>
            <a:custGeom>
              <a:rect b="b" l="l" r="r" t="t"/>
              <a:pathLst>
                <a:path extrusionOk="0" h="4673" w="25289">
                  <a:moveTo>
                    <a:pt x="17725" y="1"/>
                  </a:moveTo>
                  <a:cubicBezTo>
                    <a:pt x="16812" y="19"/>
                    <a:pt x="16028" y="268"/>
                    <a:pt x="15372" y="932"/>
                  </a:cubicBezTo>
                  <a:cubicBezTo>
                    <a:pt x="14523" y="1788"/>
                    <a:pt x="14195" y="3239"/>
                    <a:pt x="13137" y="3884"/>
                  </a:cubicBezTo>
                  <a:cubicBezTo>
                    <a:pt x="12833" y="4066"/>
                    <a:pt x="12523" y="4144"/>
                    <a:pt x="12213" y="4144"/>
                  </a:cubicBezTo>
                  <a:cubicBezTo>
                    <a:pt x="10955" y="4144"/>
                    <a:pt x="9645" y="2903"/>
                    <a:pt x="8722" y="2212"/>
                  </a:cubicBezTo>
                  <a:cubicBezTo>
                    <a:pt x="7827" y="1541"/>
                    <a:pt x="6903" y="921"/>
                    <a:pt x="5812" y="621"/>
                  </a:cubicBezTo>
                  <a:cubicBezTo>
                    <a:pt x="5050" y="411"/>
                    <a:pt x="4240" y="300"/>
                    <a:pt x="3434" y="300"/>
                  </a:cubicBezTo>
                  <a:cubicBezTo>
                    <a:pt x="2272" y="300"/>
                    <a:pt x="1109" y="529"/>
                    <a:pt x="72" y="1017"/>
                  </a:cubicBezTo>
                  <a:cubicBezTo>
                    <a:pt x="7" y="1170"/>
                    <a:pt x="1" y="1327"/>
                    <a:pt x="39" y="1477"/>
                  </a:cubicBezTo>
                  <a:cubicBezTo>
                    <a:pt x="164" y="1498"/>
                    <a:pt x="264" y="1513"/>
                    <a:pt x="274" y="1513"/>
                  </a:cubicBezTo>
                  <a:cubicBezTo>
                    <a:pt x="435" y="1531"/>
                    <a:pt x="646" y="1552"/>
                    <a:pt x="852" y="1552"/>
                  </a:cubicBezTo>
                  <a:cubicBezTo>
                    <a:pt x="1095" y="1552"/>
                    <a:pt x="1337" y="1524"/>
                    <a:pt x="1508" y="1424"/>
                  </a:cubicBezTo>
                  <a:cubicBezTo>
                    <a:pt x="2221" y="1010"/>
                    <a:pt x="2889" y="818"/>
                    <a:pt x="3537" y="818"/>
                  </a:cubicBezTo>
                  <a:cubicBezTo>
                    <a:pt x="4386" y="818"/>
                    <a:pt x="5210" y="1146"/>
                    <a:pt x="6080" y="1734"/>
                  </a:cubicBezTo>
                  <a:cubicBezTo>
                    <a:pt x="7053" y="2397"/>
                    <a:pt x="7927" y="3221"/>
                    <a:pt x="8965" y="3787"/>
                  </a:cubicBezTo>
                  <a:cubicBezTo>
                    <a:pt x="9995" y="4351"/>
                    <a:pt x="11254" y="4672"/>
                    <a:pt x="12477" y="4672"/>
                  </a:cubicBezTo>
                  <a:cubicBezTo>
                    <a:pt x="12854" y="4672"/>
                    <a:pt x="13233" y="4640"/>
                    <a:pt x="13600" y="4576"/>
                  </a:cubicBezTo>
                  <a:cubicBezTo>
                    <a:pt x="14480" y="4220"/>
                    <a:pt x="15233" y="3599"/>
                    <a:pt x="15686" y="2675"/>
                  </a:cubicBezTo>
                  <a:cubicBezTo>
                    <a:pt x="15999" y="2030"/>
                    <a:pt x="16004" y="1177"/>
                    <a:pt x="16509" y="650"/>
                  </a:cubicBezTo>
                  <a:cubicBezTo>
                    <a:pt x="16802" y="347"/>
                    <a:pt x="17116" y="219"/>
                    <a:pt x="17433" y="219"/>
                  </a:cubicBezTo>
                  <a:cubicBezTo>
                    <a:pt x="17847" y="219"/>
                    <a:pt x="18260" y="447"/>
                    <a:pt x="18599" y="807"/>
                  </a:cubicBezTo>
                  <a:cubicBezTo>
                    <a:pt x="18935" y="1164"/>
                    <a:pt x="19238" y="1513"/>
                    <a:pt x="19551" y="1837"/>
                  </a:cubicBezTo>
                  <a:cubicBezTo>
                    <a:pt x="19794" y="1990"/>
                    <a:pt x="20047" y="2130"/>
                    <a:pt x="20304" y="2255"/>
                  </a:cubicBezTo>
                  <a:cubicBezTo>
                    <a:pt x="21216" y="2696"/>
                    <a:pt x="22182" y="2921"/>
                    <a:pt x="23185" y="3043"/>
                  </a:cubicBezTo>
                  <a:cubicBezTo>
                    <a:pt x="23227" y="3050"/>
                    <a:pt x="23288" y="3050"/>
                    <a:pt x="23363" y="3050"/>
                  </a:cubicBezTo>
                  <a:cubicBezTo>
                    <a:pt x="23948" y="3050"/>
                    <a:pt x="25289" y="2893"/>
                    <a:pt x="24201" y="2761"/>
                  </a:cubicBezTo>
                  <a:cubicBezTo>
                    <a:pt x="22529" y="2558"/>
                    <a:pt x="21391" y="1755"/>
                    <a:pt x="20146" y="718"/>
                  </a:cubicBezTo>
                  <a:cubicBezTo>
                    <a:pt x="19458" y="144"/>
                    <a:pt x="18731" y="1"/>
                    <a:pt x="178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5C77"/>
                </a:solidFill>
              </a:endParaRPr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7200" y="2384875"/>
              <a:ext cx="175550" cy="303650"/>
            </a:xfrm>
            <a:custGeom>
              <a:rect b="b" l="l" r="r" t="t"/>
              <a:pathLst>
                <a:path extrusionOk="0" h="12146" w="7022">
                  <a:moveTo>
                    <a:pt x="1559" y="1"/>
                  </a:moveTo>
                  <a:cubicBezTo>
                    <a:pt x="909" y="1"/>
                    <a:pt x="0" y="489"/>
                    <a:pt x="307" y="1010"/>
                  </a:cubicBezTo>
                  <a:cubicBezTo>
                    <a:pt x="164" y="1145"/>
                    <a:pt x="104" y="1298"/>
                    <a:pt x="185" y="1444"/>
                  </a:cubicBezTo>
                  <a:cubicBezTo>
                    <a:pt x="1045" y="2993"/>
                    <a:pt x="2072" y="4397"/>
                    <a:pt x="3027" y="5877"/>
                  </a:cubicBezTo>
                  <a:cubicBezTo>
                    <a:pt x="3052" y="5848"/>
                    <a:pt x="3074" y="5817"/>
                    <a:pt x="3095" y="5784"/>
                  </a:cubicBezTo>
                  <a:cubicBezTo>
                    <a:pt x="3206" y="5631"/>
                    <a:pt x="3352" y="5527"/>
                    <a:pt x="3519" y="5470"/>
                  </a:cubicBezTo>
                  <a:cubicBezTo>
                    <a:pt x="2749" y="4632"/>
                    <a:pt x="1979" y="3794"/>
                    <a:pt x="1209" y="2960"/>
                  </a:cubicBezTo>
                  <a:cubicBezTo>
                    <a:pt x="588" y="2282"/>
                    <a:pt x="1169" y="1737"/>
                    <a:pt x="1811" y="1737"/>
                  </a:cubicBezTo>
                  <a:cubicBezTo>
                    <a:pt x="2083" y="1737"/>
                    <a:pt x="2368" y="1837"/>
                    <a:pt x="2575" y="2065"/>
                  </a:cubicBezTo>
                  <a:cubicBezTo>
                    <a:pt x="3819" y="3416"/>
                    <a:pt x="5063" y="4768"/>
                    <a:pt x="6304" y="6120"/>
                  </a:cubicBezTo>
                  <a:cubicBezTo>
                    <a:pt x="6330" y="6148"/>
                    <a:pt x="6355" y="6173"/>
                    <a:pt x="6376" y="6202"/>
                  </a:cubicBezTo>
                  <a:cubicBezTo>
                    <a:pt x="6501" y="6073"/>
                    <a:pt x="6633" y="5948"/>
                    <a:pt x="6771" y="5830"/>
                  </a:cubicBezTo>
                  <a:cubicBezTo>
                    <a:pt x="7021" y="5610"/>
                    <a:pt x="7000" y="5342"/>
                    <a:pt x="6743" y="5164"/>
                  </a:cubicBezTo>
                  <a:cubicBezTo>
                    <a:pt x="4818" y="3859"/>
                    <a:pt x="3309" y="2190"/>
                    <a:pt x="2086" y="218"/>
                  </a:cubicBezTo>
                  <a:cubicBezTo>
                    <a:pt x="1994" y="65"/>
                    <a:pt x="1794" y="1"/>
                    <a:pt x="1559" y="1"/>
                  </a:cubicBezTo>
                  <a:close/>
                  <a:moveTo>
                    <a:pt x="4721" y="6779"/>
                  </a:moveTo>
                  <a:cubicBezTo>
                    <a:pt x="4237" y="7443"/>
                    <a:pt x="3641" y="7988"/>
                    <a:pt x="2971" y="8398"/>
                  </a:cubicBezTo>
                  <a:cubicBezTo>
                    <a:pt x="2403" y="9457"/>
                    <a:pt x="1965" y="10594"/>
                    <a:pt x="1544" y="11739"/>
                  </a:cubicBezTo>
                  <a:cubicBezTo>
                    <a:pt x="1437" y="12028"/>
                    <a:pt x="1726" y="12145"/>
                    <a:pt x="2107" y="12145"/>
                  </a:cubicBezTo>
                  <a:cubicBezTo>
                    <a:pt x="2611" y="12145"/>
                    <a:pt x="3281" y="11936"/>
                    <a:pt x="3412" y="11628"/>
                  </a:cubicBezTo>
                  <a:cubicBezTo>
                    <a:pt x="3873" y="10555"/>
                    <a:pt x="4332" y="9485"/>
                    <a:pt x="4793" y="8412"/>
                  </a:cubicBezTo>
                  <a:cubicBezTo>
                    <a:pt x="4803" y="8384"/>
                    <a:pt x="4818" y="8351"/>
                    <a:pt x="4832" y="8320"/>
                  </a:cubicBezTo>
                  <a:cubicBezTo>
                    <a:pt x="5020" y="7973"/>
                    <a:pt x="5228" y="7635"/>
                    <a:pt x="5453" y="7310"/>
                  </a:cubicBezTo>
                  <a:cubicBezTo>
                    <a:pt x="5264" y="7267"/>
                    <a:pt x="5085" y="7171"/>
                    <a:pt x="4939" y="7015"/>
                  </a:cubicBezTo>
                  <a:cubicBezTo>
                    <a:pt x="4864" y="6936"/>
                    <a:pt x="4793" y="6857"/>
                    <a:pt x="4721" y="677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81450" y="2521625"/>
              <a:ext cx="43775" cy="73200"/>
            </a:xfrm>
            <a:custGeom>
              <a:rect b="b" l="l" r="r" t="t"/>
              <a:pathLst>
                <a:path extrusionOk="0" h="2928" w="1751">
                  <a:moveTo>
                    <a:pt x="549" y="0"/>
                  </a:moveTo>
                  <a:cubicBezTo>
                    <a:pt x="382" y="57"/>
                    <a:pt x="236" y="161"/>
                    <a:pt x="125" y="314"/>
                  </a:cubicBezTo>
                  <a:cubicBezTo>
                    <a:pt x="104" y="347"/>
                    <a:pt x="82" y="378"/>
                    <a:pt x="57" y="407"/>
                  </a:cubicBezTo>
                  <a:cubicBezTo>
                    <a:pt x="72" y="428"/>
                    <a:pt x="82" y="446"/>
                    <a:pt x="97" y="464"/>
                  </a:cubicBezTo>
                  <a:cubicBezTo>
                    <a:pt x="421" y="971"/>
                    <a:pt x="585" y="1209"/>
                    <a:pt x="464" y="1826"/>
                  </a:cubicBezTo>
                  <a:cubicBezTo>
                    <a:pt x="403" y="2144"/>
                    <a:pt x="240" y="2465"/>
                    <a:pt x="82" y="2775"/>
                  </a:cubicBezTo>
                  <a:cubicBezTo>
                    <a:pt x="57" y="2824"/>
                    <a:pt x="29" y="2878"/>
                    <a:pt x="1" y="2928"/>
                  </a:cubicBezTo>
                  <a:cubicBezTo>
                    <a:pt x="671" y="2518"/>
                    <a:pt x="1267" y="1973"/>
                    <a:pt x="1751" y="1309"/>
                  </a:cubicBezTo>
                  <a:cubicBezTo>
                    <a:pt x="1352" y="874"/>
                    <a:pt x="949" y="436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143500" y="2539900"/>
              <a:ext cx="35675" cy="28475"/>
            </a:xfrm>
            <a:custGeom>
              <a:rect b="b" l="l" r="r" t="t"/>
              <a:pathLst>
                <a:path extrusionOk="0" h="1139" w="1427">
                  <a:moveTo>
                    <a:pt x="924" y="1"/>
                  </a:moveTo>
                  <a:lnTo>
                    <a:pt x="924" y="1"/>
                  </a:lnTo>
                  <a:cubicBezTo>
                    <a:pt x="578" y="346"/>
                    <a:pt x="274" y="720"/>
                    <a:pt x="1" y="1109"/>
                  </a:cubicBezTo>
                  <a:cubicBezTo>
                    <a:pt x="82" y="1130"/>
                    <a:pt x="168" y="1138"/>
                    <a:pt x="250" y="1138"/>
                  </a:cubicBezTo>
                  <a:cubicBezTo>
                    <a:pt x="867" y="1138"/>
                    <a:pt x="1426" y="635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21900" y="2428300"/>
              <a:ext cx="144725" cy="139325"/>
            </a:xfrm>
            <a:custGeom>
              <a:rect b="b" l="l" r="r" t="t"/>
              <a:pathLst>
                <a:path extrusionOk="0" h="5573" w="5789">
                  <a:moveTo>
                    <a:pt x="1223" y="0"/>
                  </a:moveTo>
                  <a:cubicBezTo>
                    <a:pt x="581" y="0"/>
                    <a:pt x="0" y="545"/>
                    <a:pt x="621" y="1223"/>
                  </a:cubicBezTo>
                  <a:cubicBezTo>
                    <a:pt x="1391" y="2057"/>
                    <a:pt x="2161" y="2895"/>
                    <a:pt x="2931" y="3733"/>
                  </a:cubicBezTo>
                  <a:cubicBezTo>
                    <a:pt x="3038" y="3698"/>
                    <a:pt x="3156" y="3680"/>
                    <a:pt x="3274" y="3680"/>
                  </a:cubicBezTo>
                  <a:cubicBezTo>
                    <a:pt x="3958" y="3680"/>
                    <a:pt x="4679" y="4265"/>
                    <a:pt x="4197" y="4953"/>
                  </a:cubicBezTo>
                  <a:cubicBezTo>
                    <a:pt x="4176" y="4982"/>
                    <a:pt x="4154" y="5013"/>
                    <a:pt x="4133" y="5042"/>
                  </a:cubicBezTo>
                  <a:cubicBezTo>
                    <a:pt x="4205" y="5120"/>
                    <a:pt x="4276" y="5199"/>
                    <a:pt x="4351" y="5278"/>
                  </a:cubicBezTo>
                  <a:cubicBezTo>
                    <a:pt x="4497" y="5434"/>
                    <a:pt x="4676" y="5530"/>
                    <a:pt x="4865" y="5573"/>
                  </a:cubicBezTo>
                  <a:cubicBezTo>
                    <a:pt x="5138" y="5184"/>
                    <a:pt x="5442" y="4810"/>
                    <a:pt x="5788" y="4465"/>
                  </a:cubicBezTo>
                  <a:cubicBezTo>
                    <a:pt x="5767" y="4436"/>
                    <a:pt x="5742" y="4411"/>
                    <a:pt x="5716" y="4383"/>
                  </a:cubicBezTo>
                  <a:cubicBezTo>
                    <a:pt x="4475" y="3031"/>
                    <a:pt x="3231" y="1679"/>
                    <a:pt x="1987" y="328"/>
                  </a:cubicBezTo>
                  <a:cubicBezTo>
                    <a:pt x="1780" y="100"/>
                    <a:pt x="1495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95175" y="2520275"/>
              <a:ext cx="43700" cy="34100"/>
            </a:xfrm>
            <a:custGeom>
              <a:rect b="b" l="l" r="r" t="t"/>
              <a:pathLst>
                <a:path extrusionOk="0" h="1364" w="1748">
                  <a:moveTo>
                    <a:pt x="343" y="1"/>
                  </a:moveTo>
                  <a:cubicBezTo>
                    <a:pt x="225" y="1"/>
                    <a:pt x="107" y="19"/>
                    <a:pt x="0" y="54"/>
                  </a:cubicBezTo>
                  <a:cubicBezTo>
                    <a:pt x="400" y="490"/>
                    <a:pt x="803" y="928"/>
                    <a:pt x="1202" y="1363"/>
                  </a:cubicBezTo>
                  <a:cubicBezTo>
                    <a:pt x="1223" y="1334"/>
                    <a:pt x="1245" y="1303"/>
                    <a:pt x="1266" y="1274"/>
                  </a:cubicBezTo>
                  <a:cubicBezTo>
                    <a:pt x="1748" y="586"/>
                    <a:pt x="1027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32"/>
          <p:cNvGrpSpPr/>
          <p:nvPr/>
        </p:nvGrpSpPr>
        <p:grpSpPr>
          <a:xfrm>
            <a:off x="6114233" y="1551362"/>
            <a:ext cx="1946569" cy="2803951"/>
            <a:chOff x="1282190" y="1486412"/>
            <a:chExt cx="1838815" cy="2706778"/>
          </a:xfrm>
        </p:grpSpPr>
        <p:grpSp>
          <p:nvGrpSpPr>
            <p:cNvPr id="1015" name="Google Shape;1015;p32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1016" name="Google Shape;1016;p32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2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8" name="Google Shape;1018;p32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1019" name="Google Shape;1019;p32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2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1" name="Google Shape;1021;p32"/>
          <p:cNvGrpSpPr/>
          <p:nvPr/>
        </p:nvGrpSpPr>
        <p:grpSpPr>
          <a:xfrm>
            <a:off x="3682433" y="1551362"/>
            <a:ext cx="1946569" cy="2803951"/>
            <a:chOff x="1282190" y="1486412"/>
            <a:chExt cx="1838815" cy="2706778"/>
          </a:xfrm>
        </p:grpSpPr>
        <p:grpSp>
          <p:nvGrpSpPr>
            <p:cNvPr id="1022" name="Google Shape;1022;p32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1023" name="Google Shape;1023;p32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2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5" name="Google Shape;1025;p32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1026" name="Google Shape;1026;p32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2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8" name="Google Shape;1028;p32"/>
          <p:cNvGrpSpPr/>
          <p:nvPr/>
        </p:nvGrpSpPr>
        <p:grpSpPr>
          <a:xfrm>
            <a:off x="1250621" y="1551362"/>
            <a:ext cx="1946569" cy="2803951"/>
            <a:chOff x="1282190" y="1486412"/>
            <a:chExt cx="1838815" cy="2706778"/>
          </a:xfrm>
        </p:grpSpPr>
        <p:grpSp>
          <p:nvGrpSpPr>
            <p:cNvPr id="1029" name="Google Shape;1029;p32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1030" name="Google Shape;1030;p32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2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2" name="Google Shape;1032;p32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1033" name="Google Shape;1033;p32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2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5" name="Google Shape;1035;p32"/>
          <p:cNvSpPr txBox="1"/>
          <p:nvPr>
            <p:ph type="title"/>
          </p:nvPr>
        </p:nvSpPr>
        <p:spPr>
          <a:xfrm>
            <a:off x="796200" y="540000"/>
            <a:ext cx="5904000" cy="64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lógicos  matemáticos</a:t>
            </a:r>
            <a:endParaRPr/>
          </a:p>
        </p:txBody>
      </p:sp>
      <p:grpSp>
        <p:nvGrpSpPr>
          <p:cNvPr id="1036" name="Google Shape;1036;p32"/>
          <p:cNvGrpSpPr/>
          <p:nvPr/>
        </p:nvGrpSpPr>
        <p:grpSpPr>
          <a:xfrm flipH="1">
            <a:off x="722814" y="938650"/>
            <a:ext cx="2036227" cy="176025"/>
            <a:chOff x="4345425" y="2175475"/>
            <a:chExt cx="800750" cy="176025"/>
          </a:xfrm>
        </p:grpSpPr>
        <p:sp>
          <p:nvSpPr>
            <p:cNvPr id="1037" name="Google Shape;1037;p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32"/>
          <p:cNvSpPr txBox="1"/>
          <p:nvPr/>
        </p:nvSpPr>
        <p:spPr>
          <a:xfrm>
            <a:off x="3988507" y="157234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&gt;=</a:t>
            </a:r>
            <a:endParaRPr b="1" sz="190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040" name="Google Shape;1040;p32"/>
          <p:cNvSpPr txBox="1"/>
          <p:nvPr/>
        </p:nvSpPr>
        <p:spPr>
          <a:xfrm>
            <a:off x="6446057" y="157234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==</a:t>
            </a:r>
            <a:endParaRPr b="1" sz="190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041" name="Google Shape;1041;p32"/>
          <p:cNvSpPr txBox="1"/>
          <p:nvPr/>
        </p:nvSpPr>
        <p:spPr>
          <a:xfrm>
            <a:off x="1583169" y="157234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7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rPr>
              <a:t>&lt;=</a:t>
            </a:r>
            <a:endParaRPr b="1" sz="2000">
              <a:solidFill>
                <a:srgbClr val="1C4587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1042" name="Google Shape;1042;p32"/>
          <p:cNvSpPr txBox="1"/>
          <p:nvPr/>
        </p:nvSpPr>
        <p:spPr>
          <a:xfrm>
            <a:off x="1303575" y="2243200"/>
            <a:ext cx="17262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Menor o igual a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Ejemplo: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69&lt;=420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menor= TRUE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igual= 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operador= TRUE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043" name="Google Shape;1043;p32"/>
          <p:cNvGrpSpPr/>
          <p:nvPr/>
        </p:nvGrpSpPr>
        <p:grpSpPr>
          <a:xfrm>
            <a:off x="6446040" y="746365"/>
            <a:ext cx="1745583" cy="230173"/>
            <a:chOff x="1394800" y="3522000"/>
            <a:chExt cx="1048650" cy="138275"/>
          </a:xfrm>
        </p:grpSpPr>
        <p:sp>
          <p:nvSpPr>
            <p:cNvPr id="1044" name="Google Shape;1044;p32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32"/>
          <p:cNvSpPr/>
          <p:nvPr/>
        </p:nvSpPr>
        <p:spPr>
          <a:xfrm rot="-7512252">
            <a:off x="501028" y="3732296"/>
            <a:ext cx="740141" cy="406780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4" name="Google Shape;1054;p32"/>
          <p:cNvGrpSpPr/>
          <p:nvPr/>
        </p:nvGrpSpPr>
        <p:grpSpPr>
          <a:xfrm rot="-7148294">
            <a:off x="8012153" y="4003930"/>
            <a:ext cx="886176" cy="341492"/>
            <a:chOff x="-605225" y="2384875"/>
            <a:chExt cx="787975" cy="303650"/>
          </a:xfrm>
        </p:grpSpPr>
        <p:sp>
          <p:nvSpPr>
            <p:cNvPr id="1055" name="Google Shape;1055;p32"/>
            <p:cNvSpPr/>
            <p:nvPr/>
          </p:nvSpPr>
          <p:spPr>
            <a:xfrm>
              <a:off x="-590425" y="2487650"/>
              <a:ext cx="686525" cy="159875"/>
            </a:xfrm>
            <a:custGeom>
              <a:rect b="b" l="l" r="r" t="t"/>
              <a:pathLst>
                <a:path extrusionOk="0" h="6395" w="27461">
                  <a:moveTo>
                    <a:pt x="17473" y="1"/>
                  </a:moveTo>
                  <a:cubicBezTo>
                    <a:pt x="16136" y="1"/>
                    <a:pt x="14809" y="732"/>
                    <a:pt x="14267" y="2030"/>
                  </a:cubicBezTo>
                  <a:cubicBezTo>
                    <a:pt x="13686" y="3421"/>
                    <a:pt x="13393" y="4779"/>
                    <a:pt x="11543" y="4779"/>
                  </a:cubicBezTo>
                  <a:lnTo>
                    <a:pt x="11525" y="4779"/>
                  </a:lnTo>
                  <a:cubicBezTo>
                    <a:pt x="9849" y="4772"/>
                    <a:pt x="8548" y="3531"/>
                    <a:pt x="7374" y="2493"/>
                  </a:cubicBezTo>
                  <a:cubicBezTo>
                    <a:pt x="6479" y="1698"/>
                    <a:pt x="5474" y="914"/>
                    <a:pt x="4236" y="781"/>
                  </a:cubicBezTo>
                  <a:cubicBezTo>
                    <a:pt x="4108" y="768"/>
                    <a:pt x="3984" y="760"/>
                    <a:pt x="3859" y="760"/>
                  </a:cubicBezTo>
                  <a:cubicBezTo>
                    <a:pt x="2607" y="760"/>
                    <a:pt x="1527" y="1420"/>
                    <a:pt x="454" y="2033"/>
                  </a:cubicBezTo>
                  <a:cubicBezTo>
                    <a:pt x="235" y="2155"/>
                    <a:pt x="104" y="2305"/>
                    <a:pt x="33" y="2461"/>
                  </a:cubicBezTo>
                  <a:cubicBezTo>
                    <a:pt x="1070" y="1973"/>
                    <a:pt x="2233" y="1744"/>
                    <a:pt x="3395" y="1744"/>
                  </a:cubicBezTo>
                  <a:cubicBezTo>
                    <a:pt x="4201" y="1744"/>
                    <a:pt x="5011" y="1855"/>
                    <a:pt x="5773" y="2065"/>
                  </a:cubicBezTo>
                  <a:cubicBezTo>
                    <a:pt x="6864" y="2365"/>
                    <a:pt x="7788" y="2985"/>
                    <a:pt x="8683" y="3656"/>
                  </a:cubicBezTo>
                  <a:cubicBezTo>
                    <a:pt x="9606" y="4347"/>
                    <a:pt x="10916" y="5588"/>
                    <a:pt x="12174" y="5588"/>
                  </a:cubicBezTo>
                  <a:cubicBezTo>
                    <a:pt x="12484" y="5588"/>
                    <a:pt x="12794" y="5510"/>
                    <a:pt x="13098" y="5328"/>
                  </a:cubicBezTo>
                  <a:cubicBezTo>
                    <a:pt x="14156" y="4683"/>
                    <a:pt x="14484" y="3232"/>
                    <a:pt x="15333" y="2376"/>
                  </a:cubicBezTo>
                  <a:cubicBezTo>
                    <a:pt x="15989" y="1712"/>
                    <a:pt x="16773" y="1463"/>
                    <a:pt x="17686" y="1445"/>
                  </a:cubicBezTo>
                  <a:lnTo>
                    <a:pt x="17826" y="1445"/>
                  </a:lnTo>
                  <a:cubicBezTo>
                    <a:pt x="18692" y="1445"/>
                    <a:pt x="19419" y="1588"/>
                    <a:pt x="20107" y="2162"/>
                  </a:cubicBezTo>
                  <a:cubicBezTo>
                    <a:pt x="21352" y="3199"/>
                    <a:pt x="22490" y="4002"/>
                    <a:pt x="24162" y="4205"/>
                  </a:cubicBezTo>
                  <a:cubicBezTo>
                    <a:pt x="25250" y="4337"/>
                    <a:pt x="23909" y="4494"/>
                    <a:pt x="23324" y="4494"/>
                  </a:cubicBezTo>
                  <a:cubicBezTo>
                    <a:pt x="23249" y="4494"/>
                    <a:pt x="23188" y="4494"/>
                    <a:pt x="23146" y="4487"/>
                  </a:cubicBezTo>
                  <a:cubicBezTo>
                    <a:pt x="22143" y="4365"/>
                    <a:pt x="21177" y="4140"/>
                    <a:pt x="20265" y="3699"/>
                  </a:cubicBezTo>
                  <a:cubicBezTo>
                    <a:pt x="20008" y="3574"/>
                    <a:pt x="19755" y="3434"/>
                    <a:pt x="19512" y="3281"/>
                  </a:cubicBezTo>
                  <a:lnTo>
                    <a:pt x="19512" y="3281"/>
                  </a:lnTo>
                  <a:cubicBezTo>
                    <a:pt x="20107" y="3902"/>
                    <a:pt x="20731" y="4440"/>
                    <a:pt x="21641" y="4782"/>
                  </a:cubicBezTo>
                  <a:cubicBezTo>
                    <a:pt x="22333" y="5047"/>
                    <a:pt x="23050" y="5172"/>
                    <a:pt x="23756" y="5172"/>
                  </a:cubicBezTo>
                  <a:cubicBezTo>
                    <a:pt x="24857" y="5172"/>
                    <a:pt x="25938" y="4861"/>
                    <a:pt x="26876" y="4287"/>
                  </a:cubicBezTo>
                  <a:cubicBezTo>
                    <a:pt x="26904" y="4237"/>
                    <a:pt x="26932" y="4183"/>
                    <a:pt x="26957" y="4134"/>
                  </a:cubicBezTo>
                  <a:cubicBezTo>
                    <a:pt x="27115" y="3824"/>
                    <a:pt x="27278" y="3503"/>
                    <a:pt x="27339" y="3185"/>
                  </a:cubicBezTo>
                  <a:cubicBezTo>
                    <a:pt x="27460" y="2568"/>
                    <a:pt x="27296" y="2330"/>
                    <a:pt x="26972" y="1823"/>
                  </a:cubicBezTo>
                  <a:cubicBezTo>
                    <a:pt x="26957" y="1805"/>
                    <a:pt x="26947" y="1787"/>
                    <a:pt x="26932" y="1766"/>
                  </a:cubicBezTo>
                  <a:cubicBezTo>
                    <a:pt x="26152" y="2832"/>
                    <a:pt x="25000" y="3534"/>
                    <a:pt x="23727" y="3534"/>
                  </a:cubicBezTo>
                  <a:cubicBezTo>
                    <a:pt x="23377" y="3534"/>
                    <a:pt x="23021" y="3481"/>
                    <a:pt x="22661" y="3370"/>
                  </a:cubicBezTo>
                  <a:cubicBezTo>
                    <a:pt x="21070" y="2882"/>
                    <a:pt x="20629" y="1370"/>
                    <a:pt x="19341" y="539"/>
                  </a:cubicBezTo>
                  <a:cubicBezTo>
                    <a:pt x="18774" y="172"/>
                    <a:pt x="18121" y="1"/>
                    <a:pt x="17473" y="1"/>
                  </a:cubicBezTo>
                  <a:close/>
                  <a:moveTo>
                    <a:pt x="3498" y="2262"/>
                  </a:moveTo>
                  <a:cubicBezTo>
                    <a:pt x="2850" y="2262"/>
                    <a:pt x="2182" y="2454"/>
                    <a:pt x="1469" y="2868"/>
                  </a:cubicBezTo>
                  <a:cubicBezTo>
                    <a:pt x="1298" y="2968"/>
                    <a:pt x="1056" y="2996"/>
                    <a:pt x="813" y="2996"/>
                  </a:cubicBezTo>
                  <a:cubicBezTo>
                    <a:pt x="607" y="2996"/>
                    <a:pt x="396" y="2975"/>
                    <a:pt x="235" y="2957"/>
                  </a:cubicBezTo>
                  <a:cubicBezTo>
                    <a:pt x="225" y="2957"/>
                    <a:pt x="125" y="2942"/>
                    <a:pt x="0" y="2921"/>
                  </a:cubicBezTo>
                  <a:lnTo>
                    <a:pt x="0" y="2921"/>
                  </a:lnTo>
                  <a:cubicBezTo>
                    <a:pt x="97" y="3299"/>
                    <a:pt x="485" y="3623"/>
                    <a:pt x="928" y="3623"/>
                  </a:cubicBezTo>
                  <a:cubicBezTo>
                    <a:pt x="1081" y="3623"/>
                    <a:pt x="1241" y="3584"/>
                    <a:pt x="1402" y="3495"/>
                  </a:cubicBezTo>
                  <a:cubicBezTo>
                    <a:pt x="2050" y="3125"/>
                    <a:pt x="2810" y="2540"/>
                    <a:pt x="3566" y="2429"/>
                  </a:cubicBezTo>
                  <a:cubicBezTo>
                    <a:pt x="3645" y="2419"/>
                    <a:pt x="3723" y="2412"/>
                    <a:pt x="3801" y="2412"/>
                  </a:cubicBezTo>
                  <a:cubicBezTo>
                    <a:pt x="4707" y="2412"/>
                    <a:pt x="5442" y="3171"/>
                    <a:pt x="6069" y="3738"/>
                  </a:cubicBezTo>
                  <a:cubicBezTo>
                    <a:pt x="7118" y="4680"/>
                    <a:pt x="8209" y="5574"/>
                    <a:pt x="9553" y="6052"/>
                  </a:cubicBezTo>
                  <a:cubicBezTo>
                    <a:pt x="10180" y="6276"/>
                    <a:pt x="10868" y="6394"/>
                    <a:pt x="11553" y="6394"/>
                  </a:cubicBezTo>
                  <a:cubicBezTo>
                    <a:pt x="12245" y="6394"/>
                    <a:pt x="12933" y="6273"/>
                    <a:pt x="13561" y="6020"/>
                  </a:cubicBezTo>
                  <a:lnTo>
                    <a:pt x="13561" y="6020"/>
                  </a:lnTo>
                  <a:cubicBezTo>
                    <a:pt x="13194" y="6084"/>
                    <a:pt x="12815" y="6116"/>
                    <a:pt x="12438" y="6116"/>
                  </a:cubicBezTo>
                  <a:cubicBezTo>
                    <a:pt x="11215" y="6116"/>
                    <a:pt x="9956" y="5795"/>
                    <a:pt x="8926" y="5231"/>
                  </a:cubicBezTo>
                  <a:cubicBezTo>
                    <a:pt x="7888" y="4665"/>
                    <a:pt x="7014" y="3841"/>
                    <a:pt x="6041" y="3178"/>
                  </a:cubicBezTo>
                  <a:cubicBezTo>
                    <a:pt x="5171" y="2590"/>
                    <a:pt x="4347" y="2262"/>
                    <a:pt x="3498" y="226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-605225" y="2529200"/>
              <a:ext cx="502600" cy="108950"/>
            </a:xfrm>
            <a:custGeom>
              <a:rect b="b" l="l" r="r" t="t"/>
              <a:pathLst>
                <a:path extrusionOk="0" h="4358" w="20104">
                  <a:moveTo>
                    <a:pt x="625" y="799"/>
                  </a:moveTo>
                  <a:lnTo>
                    <a:pt x="625" y="799"/>
                  </a:lnTo>
                  <a:cubicBezTo>
                    <a:pt x="460" y="881"/>
                    <a:pt x="297" y="967"/>
                    <a:pt x="136" y="1059"/>
                  </a:cubicBezTo>
                  <a:cubicBezTo>
                    <a:pt x="1" y="1135"/>
                    <a:pt x="343" y="1216"/>
                    <a:pt x="592" y="1259"/>
                  </a:cubicBezTo>
                  <a:cubicBezTo>
                    <a:pt x="554" y="1109"/>
                    <a:pt x="560" y="952"/>
                    <a:pt x="625" y="799"/>
                  </a:cubicBezTo>
                  <a:close/>
                  <a:moveTo>
                    <a:pt x="17986" y="1"/>
                  </a:moveTo>
                  <a:cubicBezTo>
                    <a:pt x="17669" y="1"/>
                    <a:pt x="17355" y="129"/>
                    <a:pt x="17062" y="432"/>
                  </a:cubicBezTo>
                  <a:cubicBezTo>
                    <a:pt x="16557" y="959"/>
                    <a:pt x="16552" y="1812"/>
                    <a:pt x="16239" y="2457"/>
                  </a:cubicBezTo>
                  <a:cubicBezTo>
                    <a:pt x="15786" y="3381"/>
                    <a:pt x="15033" y="4002"/>
                    <a:pt x="14153" y="4358"/>
                  </a:cubicBezTo>
                  <a:cubicBezTo>
                    <a:pt x="14281" y="4336"/>
                    <a:pt x="14409" y="4308"/>
                    <a:pt x="14538" y="4276"/>
                  </a:cubicBezTo>
                  <a:cubicBezTo>
                    <a:pt x="15430" y="4055"/>
                    <a:pt x="16050" y="3516"/>
                    <a:pt x="16560" y="2774"/>
                  </a:cubicBezTo>
                  <a:cubicBezTo>
                    <a:pt x="16967" y="2187"/>
                    <a:pt x="17943" y="275"/>
                    <a:pt x="18528" y="275"/>
                  </a:cubicBezTo>
                  <a:cubicBezTo>
                    <a:pt x="18539" y="275"/>
                    <a:pt x="18553" y="275"/>
                    <a:pt x="18568" y="279"/>
                  </a:cubicBezTo>
                  <a:cubicBezTo>
                    <a:pt x="18568" y="279"/>
                    <a:pt x="19327" y="1059"/>
                    <a:pt x="19534" y="1220"/>
                  </a:cubicBezTo>
                  <a:cubicBezTo>
                    <a:pt x="19719" y="1362"/>
                    <a:pt x="19908" y="1498"/>
                    <a:pt x="20104" y="1619"/>
                  </a:cubicBezTo>
                  <a:cubicBezTo>
                    <a:pt x="19791" y="1295"/>
                    <a:pt x="19488" y="946"/>
                    <a:pt x="19152" y="589"/>
                  </a:cubicBezTo>
                  <a:cubicBezTo>
                    <a:pt x="18813" y="229"/>
                    <a:pt x="18400" y="1"/>
                    <a:pt x="179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-591400" y="2523750"/>
              <a:ext cx="632225" cy="116825"/>
            </a:xfrm>
            <a:custGeom>
              <a:rect b="b" l="l" r="r" t="t"/>
              <a:pathLst>
                <a:path extrusionOk="0" h="4673" w="25289">
                  <a:moveTo>
                    <a:pt x="17725" y="1"/>
                  </a:moveTo>
                  <a:cubicBezTo>
                    <a:pt x="16812" y="19"/>
                    <a:pt x="16028" y="268"/>
                    <a:pt x="15372" y="932"/>
                  </a:cubicBezTo>
                  <a:cubicBezTo>
                    <a:pt x="14523" y="1788"/>
                    <a:pt x="14195" y="3239"/>
                    <a:pt x="13137" y="3884"/>
                  </a:cubicBezTo>
                  <a:cubicBezTo>
                    <a:pt x="12833" y="4066"/>
                    <a:pt x="12523" y="4144"/>
                    <a:pt x="12213" y="4144"/>
                  </a:cubicBezTo>
                  <a:cubicBezTo>
                    <a:pt x="10955" y="4144"/>
                    <a:pt x="9645" y="2903"/>
                    <a:pt x="8722" y="2212"/>
                  </a:cubicBezTo>
                  <a:cubicBezTo>
                    <a:pt x="7827" y="1541"/>
                    <a:pt x="6903" y="921"/>
                    <a:pt x="5812" y="621"/>
                  </a:cubicBezTo>
                  <a:cubicBezTo>
                    <a:pt x="5050" y="411"/>
                    <a:pt x="4240" y="300"/>
                    <a:pt x="3434" y="300"/>
                  </a:cubicBezTo>
                  <a:cubicBezTo>
                    <a:pt x="2272" y="300"/>
                    <a:pt x="1109" y="529"/>
                    <a:pt x="72" y="1017"/>
                  </a:cubicBezTo>
                  <a:cubicBezTo>
                    <a:pt x="7" y="1170"/>
                    <a:pt x="1" y="1327"/>
                    <a:pt x="39" y="1477"/>
                  </a:cubicBezTo>
                  <a:cubicBezTo>
                    <a:pt x="164" y="1498"/>
                    <a:pt x="264" y="1513"/>
                    <a:pt x="274" y="1513"/>
                  </a:cubicBezTo>
                  <a:cubicBezTo>
                    <a:pt x="435" y="1531"/>
                    <a:pt x="646" y="1552"/>
                    <a:pt x="852" y="1552"/>
                  </a:cubicBezTo>
                  <a:cubicBezTo>
                    <a:pt x="1095" y="1552"/>
                    <a:pt x="1337" y="1524"/>
                    <a:pt x="1508" y="1424"/>
                  </a:cubicBezTo>
                  <a:cubicBezTo>
                    <a:pt x="2221" y="1010"/>
                    <a:pt x="2889" y="818"/>
                    <a:pt x="3537" y="818"/>
                  </a:cubicBezTo>
                  <a:cubicBezTo>
                    <a:pt x="4386" y="818"/>
                    <a:pt x="5210" y="1146"/>
                    <a:pt x="6080" y="1734"/>
                  </a:cubicBezTo>
                  <a:cubicBezTo>
                    <a:pt x="7053" y="2397"/>
                    <a:pt x="7927" y="3221"/>
                    <a:pt x="8965" y="3787"/>
                  </a:cubicBezTo>
                  <a:cubicBezTo>
                    <a:pt x="9995" y="4351"/>
                    <a:pt x="11254" y="4672"/>
                    <a:pt x="12477" y="4672"/>
                  </a:cubicBezTo>
                  <a:cubicBezTo>
                    <a:pt x="12854" y="4672"/>
                    <a:pt x="13233" y="4640"/>
                    <a:pt x="13600" y="4576"/>
                  </a:cubicBezTo>
                  <a:cubicBezTo>
                    <a:pt x="14480" y="4220"/>
                    <a:pt x="15233" y="3599"/>
                    <a:pt x="15686" y="2675"/>
                  </a:cubicBezTo>
                  <a:cubicBezTo>
                    <a:pt x="15999" y="2030"/>
                    <a:pt x="16004" y="1177"/>
                    <a:pt x="16509" y="650"/>
                  </a:cubicBezTo>
                  <a:cubicBezTo>
                    <a:pt x="16802" y="347"/>
                    <a:pt x="17116" y="219"/>
                    <a:pt x="17433" y="219"/>
                  </a:cubicBezTo>
                  <a:cubicBezTo>
                    <a:pt x="17847" y="219"/>
                    <a:pt x="18260" y="447"/>
                    <a:pt x="18599" y="807"/>
                  </a:cubicBezTo>
                  <a:cubicBezTo>
                    <a:pt x="18935" y="1164"/>
                    <a:pt x="19238" y="1513"/>
                    <a:pt x="19551" y="1837"/>
                  </a:cubicBezTo>
                  <a:cubicBezTo>
                    <a:pt x="19794" y="1990"/>
                    <a:pt x="20047" y="2130"/>
                    <a:pt x="20304" y="2255"/>
                  </a:cubicBezTo>
                  <a:cubicBezTo>
                    <a:pt x="21216" y="2696"/>
                    <a:pt x="22182" y="2921"/>
                    <a:pt x="23185" y="3043"/>
                  </a:cubicBezTo>
                  <a:cubicBezTo>
                    <a:pt x="23227" y="3050"/>
                    <a:pt x="23288" y="3050"/>
                    <a:pt x="23363" y="3050"/>
                  </a:cubicBezTo>
                  <a:cubicBezTo>
                    <a:pt x="23948" y="3050"/>
                    <a:pt x="25289" y="2893"/>
                    <a:pt x="24201" y="2761"/>
                  </a:cubicBezTo>
                  <a:cubicBezTo>
                    <a:pt x="22529" y="2558"/>
                    <a:pt x="21391" y="1755"/>
                    <a:pt x="20146" y="718"/>
                  </a:cubicBezTo>
                  <a:cubicBezTo>
                    <a:pt x="19458" y="144"/>
                    <a:pt x="18731" y="1"/>
                    <a:pt x="178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D5C77"/>
                </a:solidFill>
              </a:endParaRPr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7200" y="2384875"/>
              <a:ext cx="175550" cy="303650"/>
            </a:xfrm>
            <a:custGeom>
              <a:rect b="b" l="l" r="r" t="t"/>
              <a:pathLst>
                <a:path extrusionOk="0" h="12146" w="7022">
                  <a:moveTo>
                    <a:pt x="1559" y="1"/>
                  </a:moveTo>
                  <a:cubicBezTo>
                    <a:pt x="909" y="1"/>
                    <a:pt x="0" y="489"/>
                    <a:pt x="307" y="1010"/>
                  </a:cubicBezTo>
                  <a:cubicBezTo>
                    <a:pt x="164" y="1145"/>
                    <a:pt x="104" y="1298"/>
                    <a:pt x="185" y="1444"/>
                  </a:cubicBezTo>
                  <a:cubicBezTo>
                    <a:pt x="1045" y="2993"/>
                    <a:pt x="2072" y="4397"/>
                    <a:pt x="3027" y="5877"/>
                  </a:cubicBezTo>
                  <a:cubicBezTo>
                    <a:pt x="3052" y="5848"/>
                    <a:pt x="3074" y="5817"/>
                    <a:pt x="3095" y="5784"/>
                  </a:cubicBezTo>
                  <a:cubicBezTo>
                    <a:pt x="3206" y="5631"/>
                    <a:pt x="3352" y="5527"/>
                    <a:pt x="3519" y="5470"/>
                  </a:cubicBezTo>
                  <a:cubicBezTo>
                    <a:pt x="2749" y="4632"/>
                    <a:pt x="1979" y="3794"/>
                    <a:pt x="1209" y="2960"/>
                  </a:cubicBezTo>
                  <a:cubicBezTo>
                    <a:pt x="588" y="2282"/>
                    <a:pt x="1169" y="1737"/>
                    <a:pt x="1811" y="1737"/>
                  </a:cubicBezTo>
                  <a:cubicBezTo>
                    <a:pt x="2083" y="1737"/>
                    <a:pt x="2368" y="1837"/>
                    <a:pt x="2575" y="2065"/>
                  </a:cubicBezTo>
                  <a:cubicBezTo>
                    <a:pt x="3819" y="3416"/>
                    <a:pt x="5063" y="4768"/>
                    <a:pt x="6304" y="6120"/>
                  </a:cubicBezTo>
                  <a:cubicBezTo>
                    <a:pt x="6330" y="6148"/>
                    <a:pt x="6355" y="6173"/>
                    <a:pt x="6376" y="6202"/>
                  </a:cubicBezTo>
                  <a:cubicBezTo>
                    <a:pt x="6501" y="6073"/>
                    <a:pt x="6633" y="5948"/>
                    <a:pt x="6771" y="5830"/>
                  </a:cubicBezTo>
                  <a:cubicBezTo>
                    <a:pt x="7021" y="5610"/>
                    <a:pt x="7000" y="5342"/>
                    <a:pt x="6743" y="5164"/>
                  </a:cubicBezTo>
                  <a:cubicBezTo>
                    <a:pt x="4818" y="3859"/>
                    <a:pt x="3309" y="2190"/>
                    <a:pt x="2086" y="218"/>
                  </a:cubicBezTo>
                  <a:cubicBezTo>
                    <a:pt x="1994" y="65"/>
                    <a:pt x="1794" y="1"/>
                    <a:pt x="1559" y="1"/>
                  </a:cubicBezTo>
                  <a:close/>
                  <a:moveTo>
                    <a:pt x="4721" y="6779"/>
                  </a:moveTo>
                  <a:cubicBezTo>
                    <a:pt x="4237" y="7443"/>
                    <a:pt x="3641" y="7988"/>
                    <a:pt x="2971" y="8398"/>
                  </a:cubicBezTo>
                  <a:cubicBezTo>
                    <a:pt x="2403" y="9457"/>
                    <a:pt x="1965" y="10594"/>
                    <a:pt x="1544" y="11739"/>
                  </a:cubicBezTo>
                  <a:cubicBezTo>
                    <a:pt x="1437" y="12028"/>
                    <a:pt x="1726" y="12145"/>
                    <a:pt x="2107" y="12145"/>
                  </a:cubicBezTo>
                  <a:cubicBezTo>
                    <a:pt x="2611" y="12145"/>
                    <a:pt x="3281" y="11936"/>
                    <a:pt x="3412" y="11628"/>
                  </a:cubicBezTo>
                  <a:cubicBezTo>
                    <a:pt x="3873" y="10555"/>
                    <a:pt x="4332" y="9485"/>
                    <a:pt x="4793" y="8412"/>
                  </a:cubicBezTo>
                  <a:cubicBezTo>
                    <a:pt x="4803" y="8384"/>
                    <a:pt x="4818" y="8351"/>
                    <a:pt x="4832" y="8320"/>
                  </a:cubicBezTo>
                  <a:cubicBezTo>
                    <a:pt x="5020" y="7973"/>
                    <a:pt x="5228" y="7635"/>
                    <a:pt x="5453" y="7310"/>
                  </a:cubicBezTo>
                  <a:cubicBezTo>
                    <a:pt x="5264" y="7267"/>
                    <a:pt x="5085" y="7171"/>
                    <a:pt x="4939" y="7015"/>
                  </a:cubicBezTo>
                  <a:cubicBezTo>
                    <a:pt x="4864" y="6936"/>
                    <a:pt x="4793" y="6857"/>
                    <a:pt x="4721" y="677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81450" y="2521625"/>
              <a:ext cx="43775" cy="73200"/>
            </a:xfrm>
            <a:custGeom>
              <a:rect b="b" l="l" r="r" t="t"/>
              <a:pathLst>
                <a:path extrusionOk="0" h="2928" w="1751">
                  <a:moveTo>
                    <a:pt x="549" y="0"/>
                  </a:moveTo>
                  <a:cubicBezTo>
                    <a:pt x="382" y="57"/>
                    <a:pt x="236" y="161"/>
                    <a:pt x="125" y="314"/>
                  </a:cubicBezTo>
                  <a:cubicBezTo>
                    <a:pt x="104" y="347"/>
                    <a:pt x="82" y="378"/>
                    <a:pt x="57" y="407"/>
                  </a:cubicBezTo>
                  <a:cubicBezTo>
                    <a:pt x="72" y="428"/>
                    <a:pt x="82" y="446"/>
                    <a:pt x="97" y="464"/>
                  </a:cubicBezTo>
                  <a:cubicBezTo>
                    <a:pt x="421" y="971"/>
                    <a:pt x="585" y="1209"/>
                    <a:pt x="464" y="1826"/>
                  </a:cubicBezTo>
                  <a:cubicBezTo>
                    <a:pt x="403" y="2144"/>
                    <a:pt x="240" y="2465"/>
                    <a:pt x="82" y="2775"/>
                  </a:cubicBezTo>
                  <a:cubicBezTo>
                    <a:pt x="57" y="2824"/>
                    <a:pt x="29" y="2878"/>
                    <a:pt x="1" y="2928"/>
                  </a:cubicBezTo>
                  <a:cubicBezTo>
                    <a:pt x="671" y="2518"/>
                    <a:pt x="1267" y="1973"/>
                    <a:pt x="1751" y="1309"/>
                  </a:cubicBezTo>
                  <a:cubicBezTo>
                    <a:pt x="1352" y="874"/>
                    <a:pt x="949" y="436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143500" y="2539900"/>
              <a:ext cx="35675" cy="28475"/>
            </a:xfrm>
            <a:custGeom>
              <a:rect b="b" l="l" r="r" t="t"/>
              <a:pathLst>
                <a:path extrusionOk="0" h="1139" w="1427">
                  <a:moveTo>
                    <a:pt x="924" y="1"/>
                  </a:moveTo>
                  <a:lnTo>
                    <a:pt x="924" y="1"/>
                  </a:lnTo>
                  <a:cubicBezTo>
                    <a:pt x="578" y="346"/>
                    <a:pt x="274" y="720"/>
                    <a:pt x="1" y="1109"/>
                  </a:cubicBezTo>
                  <a:cubicBezTo>
                    <a:pt x="82" y="1130"/>
                    <a:pt x="168" y="1138"/>
                    <a:pt x="250" y="1138"/>
                  </a:cubicBezTo>
                  <a:cubicBezTo>
                    <a:pt x="867" y="1138"/>
                    <a:pt x="1426" y="635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21900" y="2428300"/>
              <a:ext cx="144725" cy="139325"/>
            </a:xfrm>
            <a:custGeom>
              <a:rect b="b" l="l" r="r" t="t"/>
              <a:pathLst>
                <a:path extrusionOk="0" h="5573" w="5789">
                  <a:moveTo>
                    <a:pt x="1223" y="0"/>
                  </a:moveTo>
                  <a:cubicBezTo>
                    <a:pt x="581" y="0"/>
                    <a:pt x="0" y="545"/>
                    <a:pt x="621" y="1223"/>
                  </a:cubicBezTo>
                  <a:cubicBezTo>
                    <a:pt x="1391" y="2057"/>
                    <a:pt x="2161" y="2895"/>
                    <a:pt x="2931" y="3733"/>
                  </a:cubicBezTo>
                  <a:cubicBezTo>
                    <a:pt x="3038" y="3698"/>
                    <a:pt x="3156" y="3680"/>
                    <a:pt x="3274" y="3680"/>
                  </a:cubicBezTo>
                  <a:cubicBezTo>
                    <a:pt x="3958" y="3680"/>
                    <a:pt x="4679" y="4265"/>
                    <a:pt x="4197" y="4953"/>
                  </a:cubicBezTo>
                  <a:cubicBezTo>
                    <a:pt x="4176" y="4982"/>
                    <a:pt x="4154" y="5013"/>
                    <a:pt x="4133" y="5042"/>
                  </a:cubicBezTo>
                  <a:cubicBezTo>
                    <a:pt x="4205" y="5120"/>
                    <a:pt x="4276" y="5199"/>
                    <a:pt x="4351" y="5278"/>
                  </a:cubicBezTo>
                  <a:cubicBezTo>
                    <a:pt x="4497" y="5434"/>
                    <a:pt x="4676" y="5530"/>
                    <a:pt x="4865" y="5573"/>
                  </a:cubicBezTo>
                  <a:cubicBezTo>
                    <a:pt x="5138" y="5184"/>
                    <a:pt x="5442" y="4810"/>
                    <a:pt x="5788" y="4465"/>
                  </a:cubicBezTo>
                  <a:cubicBezTo>
                    <a:pt x="5767" y="4436"/>
                    <a:pt x="5742" y="4411"/>
                    <a:pt x="5716" y="4383"/>
                  </a:cubicBezTo>
                  <a:cubicBezTo>
                    <a:pt x="4475" y="3031"/>
                    <a:pt x="3231" y="1679"/>
                    <a:pt x="1987" y="328"/>
                  </a:cubicBezTo>
                  <a:cubicBezTo>
                    <a:pt x="1780" y="100"/>
                    <a:pt x="1495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95175" y="2520275"/>
              <a:ext cx="43700" cy="34100"/>
            </a:xfrm>
            <a:custGeom>
              <a:rect b="b" l="l" r="r" t="t"/>
              <a:pathLst>
                <a:path extrusionOk="0" h="1364" w="1748">
                  <a:moveTo>
                    <a:pt x="343" y="1"/>
                  </a:moveTo>
                  <a:cubicBezTo>
                    <a:pt x="225" y="1"/>
                    <a:pt x="107" y="19"/>
                    <a:pt x="0" y="54"/>
                  </a:cubicBezTo>
                  <a:cubicBezTo>
                    <a:pt x="400" y="490"/>
                    <a:pt x="803" y="928"/>
                    <a:pt x="1202" y="1363"/>
                  </a:cubicBezTo>
                  <a:cubicBezTo>
                    <a:pt x="1223" y="1334"/>
                    <a:pt x="1245" y="1303"/>
                    <a:pt x="1266" y="1274"/>
                  </a:cubicBezTo>
                  <a:cubicBezTo>
                    <a:pt x="1748" y="586"/>
                    <a:pt x="1027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3" name="Google Shape;1063;p32"/>
          <p:cNvSpPr txBox="1"/>
          <p:nvPr/>
        </p:nvSpPr>
        <p:spPr>
          <a:xfrm>
            <a:off x="3792625" y="2163375"/>
            <a:ext cx="17262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Mayor o igual a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Ejemplo: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69&gt;=420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mayor= 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igual= 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operador= 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4" name="Google Shape;1064;p32"/>
          <p:cNvSpPr txBox="1"/>
          <p:nvPr/>
        </p:nvSpPr>
        <p:spPr>
          <a:xfrm>
            <a:off x="6231025" y="2239575"/>
            <a:ext cx="17262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Idéntico a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24==24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TRUE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20==22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"/>
                <a:ea typeface="Muli"/>
                <a:cs typeface="Muli"/>
                <a:sym typeface="Muli"/>
              </a:rPr>
              <a:t>FALSE</a:t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3"/>
          <p:cNvSpPr txBox="1"/>
          <p:nvPr>
            <p:ph type="title"/>
          </p:nvPr>
        </p:nvSpPr>
        <p:spPr>
          <a:xfrm>
            <a:off x="796213" y="155825"/>
            <a:ext cx="33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ver si entendieron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TIME </a:t>
            </a:r>
            <a:endParaRPr/>
          </a:p>
        </p:txBody>
      </p:sp>
      <p:sp>
        <p:nvSpPr>
          <p:cNvPr id="1070" name="Google Shape;1070;p33"/>
          <p:cNvSpPr txBox="1"/>
          <p:nvPr>
            <p:ph idx="5" type="subTitle"/>
          </p:nvPr>
        </p:nvSpPr>
        <p:spPr>
          <a:xfrm>
            <a:off x="720000" y="3349413"/>
            <a:ext cx="2108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 &gt;= B or B^2&lt;A</a:t>
            </a:r>
            <a:endParaRPr sz="1900"/>
          </a:p>
        </p:txBody>
      </p:sp>
      <p:grpSp>
        <p:nvGrpSpPr>
          <p:cNvPr id="1071" name="Google Shape;1071;p33"/>
          <p:cNvGrpSpPr/>
          <p:nvPr/>
        </p:nvGrpSpPr>
        <p:grpSpPr>
          <a:xfrm>
            <a:off x="719990" y="925800"/>
            <a:ext cx="2960453" cy="176025"/>
            <a:chOff x="4345425" y="2175475"/>
            <a:chExt cx="800750" cy="176025"/>
          </a:xfrm>
        </p:grpSpPr>
        <p:sp>
          <p:nvSpPr>
            <p:cNvPr id="1072" name="Google Shape;1072;p3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33"/>
          <p:cNvSpPr txBox="1"/>
          <p:nvPr>
            <p:ph idx="6" type="subTitle"/>
          </p:nvPr>
        </p:nvSpPr>
        <p:spPr>
          <a:xfrm>
            <a:off x="365875" y="1174200"/>
            <a:ext cx="3636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Evalúa las siguientes expresiones booleanas as TRUE o FALSE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075" name="Google Shape;1075;p33"/>
          <p:cNvGrpSpPr/>
          <p:nvPr/>
        </p:nvGrpSpPr>
        <p:grpSpPr>
          <a:xfrm rot="474658">
            <a:off x="1421481" y="1723901"/>
            <a:ext cx="1557467" cy="585348"/>
            <a:chOff x="4345425" y="2175475"/>
            <a:chExt cx="800750" cy="176025"/>
          </a:xfrm>
        </p:grpSpPr>
        <p:sp>
          <p:nvSpPr>
            <p:cNvPr id="1076" name="Google Shape;1076;p3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33"/>
          <p:cNvSpPr txBox="1"/>
          <p:nvPr>
            <p:ph idx="3" type="subTitle"/>
          </p:nvPr>
        </p:nvSpPr>
        <p:spPr>
          <a:xfrm>
            <a:off x="1007425" y="1746896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A= 15  B=4</a:t>
            </a:r>
            <a:endParaRPr/>
          </a:p>
        </p:txBody>
      </p:sp>
      <p:grpSp>
        <p:nvGrpSpPr>
          <p:cNvPr id="1079" name="Google Shape;1079;p33"/>
          <p:cNvGrpSpPr/>
          <p:nvPr/>
        </p:nvGrpSpPr>
        <p:grpSpPr>
          <a:xfrm rot="-638440">
            <a:off x="2152528" y="4305895"/>
            <a:ext cx="1600449" cy="495659"/>
            <a:chOff x="3647400" y="4354525"/>
            <a:chExt cx="365925" cy="73675"/>
          </a:xfrm>
        </p:grpSpPr>
        <p:sp>
          <p:nvSpPr>
            <p:cNvPr id="1080" name="Google Shape;1080;p33"/>
            <p:cNvSpPr/>
            <p:nvPr/>
          </p:nvSpPr>
          <p:spPr>
            <a:xfrm>
              <a:off x="3647400" y="4384125"/>
              <a:ext cx="42000" cy="38300"/>
            </a:xfrm>
            <a:custGeom>
              <a:rect b="b" l="l" r="r" t="t"/>
              <a:pathLst>
                <a:path extrusionOk="0" h="1532" w="1680">
                  <a:moveTo>
                    <a:pt x="923" y="251"/>
                  </a:moveTo>
                  <a:cubicBezTo>
                    <a:pt x="1017" y="251"/>
                    <a:pt x="1111" y="268"/>
                    <a:pt x="1203" y="301"/>
                  </a:cubicBezTo>
                  <a:cubicBezTo>
                    <a:pt x="1128" y="452"/>
                    <a:pt x="1003" y="552"/>
                    <a:pt x="827" y="627"/>
                  </a:cubicBezTo>
                  <a:cubicBezTo>
                    <a:pt x="727" y="677"/>
                    <a:pt x="627" y="677"/>
                    <a:pt x="527" y="677"/>
                  </a:cubicBezTo>
                  <a:cubicBezTo>
                    <a:pt x="376" y="677"/>
                    <a:pt x="251" y="577"/>
                    <a:pt x="401" y="452"/>
                  </a:cubicBezTo>
                  <a:cubicBezTo>
                    <a:pt x="552" y="318"/>
                    <a:pt x="735" y="251"/>
                    <a:pt x="923" y="251"/>
                  </a:cubicBezTo>
                  <a:close/>
                  <a:moveTo>
                    <a:pt x="861" y="0"/>
                  </a:moveTo>
                  <a:cubicBezTo>
                    <a:pt x="791" y="0"/>
                    <a:pt x="721" y="8"/>
                    <a:pt x="652" y="26"/>
                  </a:cubicBezTo>
                  <a:cubicBezTo>
                    <a:pt x="401" y="76"/>
                    <a:pt x="0" y="276"/>
                    <a:pt x="25" y="602"/>
                  </a:cubicBezTo>
                  <a:cubicBezTo>
                    <a:pt x="48" y="874"/>
                    <a:pt x="336" y="982"/>
                    <a:pt x="576" y="982"/>
                  </a:cubicBezTo>
                  <a:cubicBezTo>
                    <a:pt x="602" y="982"/>
                    <a:pt x="627" y="980"/>
                    <a:pt x="652" y="978"/>
                  </a:cubicBezTo>
                  <a:cubicBezTo>
                    <a:pt x="902" y="953"/>
                    <a:pt x="1103" y="853"/>
                    <a:pt x="1278" y="677"/>
                  </a:cubicBezTo>
                  <a:cubicBezTo>
                    <a:pt x="1303" y="903"/>
                    <a:pt x="1303" y="1103"/>
                    <a:pt x="1278" y="1329"/>
                  </a:cubicBezTo>
                  <a:cubicBezTo>
                    <a:pt x="1278" y="1440"/>
                    <a:pt x="1400" y="1532"/>
                    <a:pt x="1495" y="1532"/>
                  </a:cubicBezTo>
                  <a:cubicBezTo>
                    <a:pt x="1550" y="1532"/>
                    <a:pt x="1595" y="1502"/>
                    <a:pt x="1604" y="1429"/>
                  </a:cubicBezTo>
                  <a:cubicBezTo>
                    <a:pt x="1679" y="1078"/>
                    <a:pt x="1604" y="727"/>
                    <a:pt x="1504" y="376"/>
                  </a:cubicBezTo>
                  <a:cubicBezTo>
                    <a:pt x="1554" y="351"/>
                    <a:pt x="1579" y="276"/>
                    <a:pt x="1529" y="226"/>
                  </a:cubicBezTo>
                  <a:cubicBezTo>
                    <a:pt x="1336" y="91"/>
                    <a:pt x="1098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3695650" y="4356075"/>
              <a:ext cx="49500" cy="27125"/>
            </a:xfrm>
            <a:custGeom>
              <a:rect b="b" l="l" r="r" t="t"/>
              <a:pathLst>
                <a:path extrusionOk="0" h="1085" w="1980">
                  <a:moveTo>
                    <a:pt x="244" y="0"/>
                  </a:moveTo>
                  <a:cubicBezTo>
                    <a:pt x="205" y="0"/>
                    <a:pt x="165" y="6"/>
                    <a:pt x="125" y="20"/>
                  </a:cubicBezTo>
                  <a:cubicBezTo>
                    <a:pt x="0" y="45"/>
                    <a:pt x="100" y="245"/>
                    <a:pt x="201" y="245"/>
                  </a:cubicBezTo>
                  <a:cubicBezTo>
                    <a:pt x="209" y="244"/>
                    <a:pt x="216" y="244"/>
                    <a:pt x="223" y="244"/>
                  </a:cubicBezTo>
                  <a:cubicBezTo>
                    <a:pt x="357" y="244"/>
                    <a:pt x="175" y="473"/>
                    <a:pt x="175" y="521"/>
                  </a:cubicBezTo>
                  <a:cubicBezTo>
                    <a:pt x="150" y="571"/>
                    <a:pt x="150" y="621"/>
                    <a:pt x="175" y="671"/>
                  </a:cubicBezTo>
                  <a:cubicBezTo>
                    <a:pt x="201" y="822"/>
                    <a:pt x="326" y="922"/>
                    <a:pt x="451" y="997"/>
                  </a:cubicBezTo>
                  <a:cubicBezTo>
                    <a:pt x="677" y="1072"/>
                    <a:pt x="927" y="1047"/>
                    <a:pt x="1153" y="1072"/>
                  </a:cubicBezTo>
                  <a:cubicBezTo>
                    <a:pt x="1266" y="1072"/>
                    <a:pt x="1385" y="1085"/>
                    <a:pt x="1504" y="1085"/>
                  </a:cubicBezTo>
                  <a:cubicBezTo>
                    <a:pt x="1623" y="1085"/>
                    <a:pt x="1742" y="1072"/>
                    <a:pt x="1855" y="1022"/>
                  </a:cubicBezTo>
                  <a:cubicBezTo>
                    <a:pt x="1980" y="972"/>
                    <a:pt x="1930" y="797"/>
                    <a:pt x="1830" y="747"/>
                  </a:cubicBezTo>
                  <a:cubicBezTo>
                    <a:pt x="1676" y="677"/>
                    <a:pt x="1500" y="661"/>
                    <a:pt x="1326" y="661"/>
                  </a:cubicBezTo>
                  <a:cubicBezTo>
                    <a:pt x="1187" y="661"/>
                    <a:pt x="1050" y="671"/>
                    <a:pt x="927" y="671"/>
                  </a:cubicBezTo>
                  <a:cubicBezTo>
                    <a:pt x="886" y="671"/>
                    <a:pt x="830" y="677"/>
                    <a:pt x="773" y="677"/>
                  </a:cubicBezTo>
                  <a:cubicBezTo>
                    <a:pt x="660" y="677"/>
                    <a:pt x="543" y="655"/>
                    <a:pt x="526" y="521"/>
                  </a:cubicBezTo>
                  <a:cubicBezTo>
                    <a:pt x="526" y="471"/>
                    <a:pt x="576" y="396"/>
                    <a:pt x="576" y="320"/>
                  </a:cubicBezTo>
                  <a:cubicBezTo>
                    <a:pt x="576" y="135"/>
                    <a:pt x="42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3727800" y="4393475"/>
              <a:ext cx="40550" cy="26725"/>
            </a:xfrm>
            <a:custGeom>
              <a:rect b="b" l="l" r="r" t="t"/>
              <a:pathLst>
                <a:path extrusionOk="0" h="1069" w="1622">
                  <a:moveTo>
                    <a:pt x="506" y="1"/>
                  </a:moveTo>
                  <a:cubicBezTo>
                    <a:pt x="442" y="1"/>
                    <a:pt x="381" y="71"/>
                    <a:pt x="418" y="128"/>
                  </a:cubicBezTo>
                  <a:cubicBezTo>
                    <a:pt x="443" y="203"/>
                    <a:pt x="468" y="278"/>
                    <a:pt x="494" y="328"/>
                  </a:cubicBezTo>
                  <a:cubicBezTo>
                    <a:pt x="393" y="353"/>
                    <a:pt x="293" y="353"/>
                    <a:pt x="193" y="378"/>
                  </a:cubicBezTo>
                  <a:cubicBezTo>
                    <a:pt x="0" y="402"/>
                    <a:pt x="62" y="681"/>
                    <a:pt x="222" y="681"/>
                  </a:cubicBezTo>
                  <a:cubicBezTo>
                    <a:pt x="229" y="681"/>
                    <a:pt x="236" y="680"/>
                    <a:pt x="243" y="679"/>
                  </a:cubicBezTo>
                  <a:cubicBezTo>
                    <a:pt x="368" y="679"/>
                    <a:pt x="468" y="654"/>
                    <a:pt x="569" y="654"/>
                  </a:cubicBezTo>
                  <a:cubicBezTo>
                    <a:pt x="569" y="729"/>
                    <a:pt x="594" y="830"/>
                    <a:pt x="594" y="905"/>
                  </a:cubicBezTo>
                  <a:cubicBezTo>
                    <a:pt x="607" y="1011"/>
                    <a:pt x="691" y="1068"/>
                    <a:pt x="771" y="1068"/>
                  </a:cubicBezTo>
                  <a:cubicBezTo>
                    <a:pt x="841" y="1068"/>
                    <a:pt x="908" y="1024"/>
                    <a:pt x="920" y="930"/>
                  </a:cubicBezTo>
                  <a:cubicBezTo>
                    <a:pt x="945" y="830"/>
                    <a:pt x="920" y="729"/>
                    <a:pt x="895" y="629"/>
                  </a:cubicBezTo>
                  <a:lnTo>
                    <a:pt x="970" y="629"/>
                  </a:lnTo>
                  <a:cubicBezTo>
                    <a:pt x="1170" y="604"/>
                    <a:pt x="1371" y="604"/>
                    <a:pt x="1521" y="479"/>
                  </a:cubicBezTo>
                  <a:cubicBezTo>
                    <a:pt x="1621" y="429"/>
                    <a:pt x="1546" y="303"/>
                    <a:pt x="1471" y="278"/>
                  </a:cubicBezTo>
                  <a:cubicBezTo>
                    <a:pt x="1392" y="249"/>
                    <a:pt x="1317" y="238"/>
                    <a:pt x="1243" y="238"/>
                  </a:cubicBezTo>
                  <a:cubicBezTo>
                    <a:pt x="1129" y="238"/>
                    <a:pt x="1016" y="263"/>
                    <a:pt x="895" y="278"/>
                  </a:cubicBezTo>
                  <a:lnTo>
                    <a:pt x="769" y="303"/>
                  </a:lnTo>
                  <a:cubicBezTo>
                    <a:pt x="719" y="203"/>
                    <a:pt x="644" y="103"/>
                    <a:pt x="569" y="28"/>
                  </a:cubicBezTo>
                  <a:cubicBezTo>
                    <a:pt x="550" y="9"/>
                    <a:pt x="52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3777725" y="4368075"/>
              <a:ext cx="49925" cy="55775"/>
            </a:xfrm>
            <a:custGeom>
              <a:rect b="b" l="l" r="r" t="t"/>
              <a:pathLst>
                <a:path extrusionOk="0" h="2231" w="1997">
                  <a:moveTo>
                    <a:pt x="1053" y="1369"/>
                  </a:moveTo>
                  <a:cubicBezTo>
                    <a:pt x="1379" y="1495"/>
                    <a:pt x="1429" y="1595"/>
                    <a:pt x="1203" y="1670"/>
                  </a:cubicBezTo>
                  <a:cubicBezTo>
                    <a:pt x="1028" y="1770"/>
                    <a:pt x="827" y="1795"/>
                    <a:pt x="627" y="1820"/>
                  </a:cubicBezTo>
                  <a:cubicBezTo>
                    <a:pt x="702" y="1695"/>
                    <a:pt x="777" y="1570"/>
                    <a:pt x="903" y="1495"/>
                  </a:cubicBezTo>
                  <a:cubicBezTo>
                    <a:pt x="953" y="1445"/>
                    <a:pt x="1003" y="1419"/>
                    <a:pt x="1053" y="1369"/>
                  </a:cubicBezTo>
                  <a:close/>
                  <a:moveTo>
                    <a:pt x="179" y="0"/>
                  </a:moveTo>
                  <a:cubicBezTo>
                    <a:pt x="110" y="0"/>
                    <a:pt x="46" y="54"/>
                    <a:pt x="75" y="141"/>
                  </a:cubicBezTo>
                  <a:cubicBezTo>
                    <a:pt x="226" y="668"/>
                    <a:pt x="276" y="1219"/>
                    <a:pt x="251" y="1770"/>
                  </a:cubicBezTo>
                  <a:cubicBezTo>
                    <a:pt x="251" y="1795"/>
                    <a:pt x="251" y="1846"/>
                    <a:pt x="276" y="1871"/>
                  </a:cubicBezTo>
                  <a:lnTo>
                    <a:pt x="201" y="1871"/>
                  </a:lnTo>
                  <a:cubicBezTo>
                    <a:pt x="0" y="1896"/>
                    <a:pt x="50" y="2221"/>
                    <a:pt x="251" y="2221"/>
                  </a:cubicBezTo>
                  <a:cubicBezTo>
                    <a:pt x="301" y="2227"/>
                    <a:pt x="363" y="2230"/>
                    <a:pt x="431" y="2230"/>
                  </a:cubicBezTo>
                  <a:cubicBezTo>
                    <a:pt x="979" y="2230"/>
                    <a:pt x="1997" y="2034"/>
                    <a:pt x="1730" y="1344"/>
                  </a:cubicBezTo>
                  <a:cubicBezTo>
                    <a:pt x="1642" y="1104"/>
                    <a:pt x="1402" y="959"/>
                    <a:pt x="1143" y="959"/>
                  </a:cubicBezTo>
                  <a:cubicBezTo>
                    <a:pt x="1105" y="959"/>
                    <a:pt x="1066" y="962"/>
                    <a:pt x="1028" y="968"/>
                  </a:cubicBezTo>
                  <a:cubicBezTo>
                    <a:pt x="827" y="1018"/>
                    <a:pt x="677" y="1119"/>
                    <a:pt x="552" y="1244"/>
                  </a:cubicBezTo>
                  <a:cubicBezTo>
                    <a:pt x="527" y="843"/>
                    <a:pt x="426" y="467"/>
                    <a:pt x="301" y="91"/>
                  </a:cubicBezTo>
                  <a:cubicBezTo>
                    <a:pt x="280" y="28"/>
                    <a:pt x="22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3811550" y="4354525"/>
              <a:ext cx="27600" cy="28050"/>
            </a:xfrm>
            <a:custGeom>
              <a:rect b="b" l="l" r="r" t="t"/>
              <a:pathLst>
                <a:path extrusionOk="0" h="1122" w="1104">
                  <a:moveTo>
                    <a:pt x="467" y="0"/>
                  </a:moveTo>
                  <a:cubicBezTo>
                    <a:pt x="338" y="0"/>
                    <a:pt x="200" y="83"/>
                    <a:pt x="101" y="182"/>
                  </a:cubicBezTo>
                  <a:cubicBezTo>
                    <a:pt x="18" y="244"/>
                    <a:pt x="73" y="376"/>
                    <a:pt x="165" y="376"/>
                  </a:cubicBezTo>
                  <a:cubicBezTo>
                    <a:pt x="184" y="376"/>
                    <a:pt x="205" y="370"/>
                    <a:pt x="226" y="357"/>
                  </a:cubicBezTo>
                  <a:cubicBezTo>
                    <a:pt x="246" y="337"/>
                    <a:pt x="364" y="268"/>
                    <a:pt x="422" y="268"/>
                  </a:cubicBezTo>
                  <a:cubicBezTo>
                    <a:pt x="436" y="268"/>
                    <a:pt x="447" y="272"/>
                    <a:pt x="452" y="282"/>
                  </a:cubicBezTo>
                  <a:cubicBezTo>
                    <a:pt x="452" y="307"/>
                    <a:pt x="326" y="433"/>
                    <a:pt x="326" y="458"/>
                  </a:cubicBezTo>
                  <a:cubicBezTo>
                    <a:pt x="226" y="583"/>
                    <a:pt x="151" y="708"/>
                    <a:pt x="76" y="809"/>
                  </a:cubicBezTo>
                  <a:cubicBezTo>
                    <a:pt x="1" y="909"/>
                    <a:pt x="76" y="1059"/>
                    <a:pt x="201" y="1084"/>
                  </a:cubicBezTo>
                  <a:cubicBezTo>
                    <a:pt x="326" y="1097"/>
                    <a:pt x="477" y="1122"/>
                    <a:pt x="624" y="1122"/>
                  </a:cubicBezTo>
                  <a:cubicBezTo>
                    <a:pt x="771" y="1122"/>
                    <a:pt x="915" y="1097"/>
                    <a:pt x="1028" y="1009"/>
                  </a:cubicBezTo>
                  <a:cubicBezTo>
                    <a:pt x="1103" y="934"/>
                    <a:pt x="1053" y="834"/>
                    <a:pt x="978" y="809"/>
                  </a:cubicBezTo>
                  <a:cubicBezTo>
                    <a:pt x="828" y="758"/>
                    <a:pt x="677" y="758"/>
                    <a:pt x="527" y="758"/>
                  </a:cubicBezTo>
                  <a:cubicBezTo>
                    <a:pt x="577" y="683"/>
                    <a:pt x="627" y="608"/>
                    <a:pt x="677" y="533"/>
                  </a:cubicBezTo>
                  <a:cubicBezTo>
                    <a:pt x="727" y="433"/>
                    <a:pt x="778" y="307"/>
                    <a:pt x="727" y="182"/>
                  </a:cubicBezTo>
                  <a:cubicBezTo>
                    <a:pt x="662" y="50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3856050" y="4393900"/>
              <a:ext cx="47000" cy="10925"/>
            </a:xfrm>
            <a:custGeom>
              <a:rect b="b" l="l" r="r" t="t"/>
              <a:pathLst>
                <a:path extrusionOk="0" h="437" w="1880">
                  <a:moveTo>
                    <a:pt x="1425" y="1"/>
                  </a:moveTo>
                  <a:cubicBezTo>
                    <a:pt x="1294" y="1"/>
                    <a:pt x="1165" y="22"/>
                    <a:pt x="1028" y="36"/>
                  </a:cubicBezTo>
                  <a:cubicBezTo>
                    <a:pt x="752" y="61"/>
                    <a:pt x="476" y="86"/>
                    <a:pt x="201" y="111"/>
                  </a:cubicBezTo>
                  <a:cubicBezTo>
                    <a:pt x="0" y="136"/>
                    <a:pt x="75" y="437"/>
                    <a:pt x="276" y="437"/>
                  </a:cubicBezTo>
                  <a:cubicBezTo>
                    <a:pt x="526" y="437"/>
                    <a:pt x="802" y="412"/>
                    <a:pt x="1078" y="412"/>
                  </a:cubicBezTo>
                  <a:cubicBezTo>
                    <a:pt x="1142" y="412"/>
                    <a:pt x="1211" y="414"/>
                    <a:pt x="1281" y="414"/>
                  </a:cubicBezTo>
                  <a:cubicBezTo>
                    <a:pt x="1457" y="414"/>
                    <a:pt x="1644" y="401"/>
                    <a:pt x="1805" y="311"/>
                  </a:cubicBezTo>
                  <a:cubicBezTo>
                    <a:pt x="1880" y="236"/>
                    <a:pt x="1830" y="86"/>
                    <a:pt x="1755" y="61"/>
                  </a:cubicBezTo>
                  <a:cubicBezTo>
                    <a:pt x="1641" y="15"/>
                    <a:pt x="1533" y="1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861050" y="4406000"/>
              <a:ext cx="49525" cy="9750"/>
            </a:xfrm>
            <a:custGeom>
              <a:rect b="b" l="l" r="r" t="t"/>
              <a:pathLst>
                <a:path extrusionOk="0" h="390" w="1981">
                  <a:moveTo>
                    <a:pt x="1562" y="1"/>
                  </a:moveTo>
                  <a:cubicBezTo>
                    <a:pt x="1416" y="1"/>
                    <a:pt x="1269" y="28"/>
                    <a:pt x="1103" y="28"/>
                  </a:cubicBezTo>
                  <a:cubicBezTo>
                    <a:pt x="803" y="53"/>
                    <a:pt x="502" y="53"/>
                    <a:pt x="176" y="53"/>
                  </a:cubicBezTo>
                  <a:cubicBezTo>
                    <a:pt x="1" y="53"/>
                    <a:pt x="51" y="354"/>
                    <a:pt x="201" y="354"/>
                  </a:cubicBezTo>
                  <a:cubicBezTo>
                    <a:pt x="432" y="371"/>
                    <a:pt x="649" y="389"/>
                    <a:pt x="864" y="389"/>
                  </a:cubicBezTo>
                  <a:cubicBezTo>
                    <a:pt x="952" y="389"/>
                    <a:pt x="1040" y="386"/>
                    <a:pt x="1128" y="379"/>
                  </a:cubicBezTo>
                  <a:cubicBezTo>
                    <a:pt x="1229" y="379"/>
                    <a:pt x="1337" y="387"/>
                    <a:pt x="1445" y="387"/>
                  </a:cubicBezTo>
                  <a:cubicBezTo>
                    <a:pt x="1608" y="387"/>
                    <a:pt x="1770" y="369"/>
                    <a:pt x="1905" y="278"/>
                  </a:cubicBezTo>
                  <a:cubicBezTo>
                    <a:pt x="1981" y="228"/>
                    <a:pt x="1956" y="78"/>
                    <a:pt x="1855" y="53"/>
                  </a:cubicBezTo>
                  <a:cubicBezTo>
                    <a:pt x="1755" y="13"/>
                    <a:pt x="1659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3924125" y="4391050"/>
              <a:ext cx="40975" cy="37150"/>
            </a:xfrm>
            <a:custGeom>
              <a:rect b="b" l="l" r="r" t="t"/>
              <a:pathLst>
                <a:path extrusionOk="0" h="1486" w="1639">
                  <a:moveTo>
                    <a:pt x="1067" y="0"/>
                  </a:moveTo>
                  <a:cubicBezTo>
                    <a:pt x="557" y="0"/>
                    <a:pt x="0" y="359"/>
                    <a:pt x="109" y="927"/>
                  </a:cubicBezTo>
                  <a:cubicBezTo>
                    <a:pt x="159" y="1227"/>
                    <a:pt x="435" y="1428"/>
                    <a:pt x="711" y="1478"/>
                  </a:cubicBezTo>
                  <a:cubicBezTo>
                    <a:pt x="759" y="1483"/>
                    <a:pt x="816" y="1486"/>
                    <a:pt x="878" y="1486"/>
                  </a:cubicBezTo>
                  <a:cubicBezTo>
                    <a:pt x="1134" y="1486"/>
                    <a:pt x="1467" y="1434"/>
                    <a:pt x="1588" y="1252"/>
                  </a:cubicBezTo>
                  <a:cubicBezTo>
                    <a:pt x="1613" y="1202"/>
                    <a:pt x="1638" y="1127"/>
                    <a:pt x="1588" y="1077"/>
                  </a:cubicBezTo>
                  <a:cubicBezTo>
                    <a:pt x="1534" y="996"/>
                    <a:pt x="1487" y="973"/>
                    <a:pt x="1432" y="973"/>
                  </a:cubicBezTo>
                  <a:cubicBezTo>
                    <a:pt x="1385" y="973"/>
                    <a:pt x="1332" y="990"/>
                    <a:pt x="1262" y="1002"/>
                  </a:cubicBezTo>
                  <a:cubicBezTo>
                    <a:pt x="1123" y="1037"/>
                    <a:pt x="971" y="1084"/>
                    <a:pt x="824" y="1084"/>
                  </a:cubicBezTo>
                  <a:cubicBezTo>
                    <a:pt x="760" y="1084"/>
                    <a:pt x="696" y="1075"/>
                    <a:pt x="636" y="1052"/>
                  </a:cubicBezTo>
                  <a:cubicBezTo>
                    <a:pt x="335" y="952"/>
                    <a:pt x="485" y="626"/>
                    <a:pt x="661" y="475"/>
                  </a:cubicBezTo>
                  <a:cubicBezTo>
                    <a:pt x="808" y="328"/>
                    <a:pt x="974" y="269"/>
                    <a:pt x="1157" y="269"/>
                  </a:cubicBezTo>
                  <a:cubicBezTo>
                    <a:pt x="1191" y="269"/>
                    <a:pt x="1226" y="271"/>
                    <a:pt x="1262" y="275"/>
                  </a:cubicBezTo>
                  <a:cubicBezTo>
                    <a:pt x="1271" y="276"/>
                    <a:pt x="1280" y="277"/>
                    <a:pt x="1288" y="277"/>
                  </a:cubicBezTo>
                  <a:cubicBezTo>
                    <a:pt x="1437" y="277"/>
                    <a:pt x="1430" y="72"/>
                    <a:pt x="1287" y="24"/>
                  </a:cubicBezTo>
                  <a:cubicBezTo>
                    <a:pt x="1216" y="8"/>
                    <a:pt x="1142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3966475" y="4358650"/>
              <a:ext cx="46850" cy="33350"/>
            </a:xfrm>
            <a:custGeom>
              <a:rect b="b" l="l" r="r" t="t"/>
              <a:pathLst>
                <a:path extrusionOk="0" h="1334" w="1874">
                  <a:moveTo>
                    <a:pt x="282" y="0"/>
                  </a:moveTo>
                  <a:cubicBezTo>
                    <a:pt x="227" y="0"/>
                    <a:pt x="172" y="6"/>
                    <a:pt x="119" y="17"/>
                  </a:cubicBezTo>
                  <a:cubicBezTo>
                    <a:pt x="1" y="64"/>
                    <a:pt x="62" y="270"/>
                    <a:pt x="175" y="270"/>
                  </a:cubicBezTo>
                  <a:cubicBezTo>
                    <a:pt x="182" y="270"/>
                    <a:pt x="188" y="269"/>
                    <a:pt x="195" y="268"/>
                  </a:cubicBezTo>
                  <a:cubicBezTo>
                    <a:pt x="215" y="265"/>
                    <a:pt x="236" y="264"/>
                    <a:pt x="258" y="264"/>
                  </a:cubicBezTo>
                  <a:cubicBezTo>
                    <a:pt x="455" y="264"/>
                    <a:pt x="701" y="365"/>
                    <a:pt x="520" y="568"/>
                  </a:cubicBezTo>
                  <a:cubicBezTo>
                    <a:pt x="470" y="644"/>
                    <a:pt x="370" y="669"/>
                    <a:pt x="320" y="769"/>
                  </a:cubicBezTo>
                  <a:cubicBezTo>
                    <a:pt x="245" y="894"/>
                    <a:pt x="295" y="1045"/>
                    <a:pt x="395" y="1145"/>
                  </a:cubicBezTo>
                  <a:cubicBezTo>
                    <a:pt x="538" y="1276"/>
                    <a:pt x="783" y="1333"/>
                    <a:pt x="1030" y="1333"/>
                  </a:cubicBezTo>
                  <a:cubicBezTo>
                    <a:pt x="1303" y="1333"/>
                    <a:pt x="1579" y="1263"/>
                    <a:pt x="1724" y="1145"/>
                  </a:cubicBezTo>
                  <a:cubicBezTo>
                    <a:pt x="1874" y="1019"/>
                    <a:pt x="1698" y="819"/>
                    <a:pt x="1573" y="819"/>
                  </a:cubicBezTo>
                  <a:cubicBezTo>
                    <a:pt x="1448" y="819"/>
                    <a:pt x="1323" y="844"/>
                    <a:pt x="1197" y="869"/>
                  </a:cubicBezTo>
                  <a:cubicBezTo>
                    <a:pt x="1147" y="877"/>
                    <a:pt x="1097" y="880"/>
                    <a:pt x="1046" y="880"/>
                  </a:cubicBezTo>
                  <a:cubicBezTo>
                    <a:pt x="944" y="880"/>
                    <a:pt x="838" y="869"/>
                    <a:pt x="721" y="869"/>
                  </a:cubicBezTo>
                  <a:cubicBezTo>
                    <a:pt x="771" y="844"/>
                    <a:pt x="796" y="794"/>
                    <a:pt x="821" y="769"/>
                  </a:cubicBezTo>
                  <a:cubicBezTo>
                    <a:pt x="871" y="694"/>
                    <a:pt x="896" y="618"/>
                    <a:pt x="896" y="543"/>
                  </a:cubicBezTo>
                  <a:cubicBezTo>
                    <a:pt x="918" y="181"/>
                    <a:pt x="595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33"/>
          <p:cNvGrpSpPr/>
          <p:nvPr/>
        </p:nvGrpSpPr>
        <p:grpSpPr>
          <a:xfrm>
            <a:off x="254315" y="4512611"/>
            <a:ext cx="1745583" cy="230173"/>
            <a:chOff x="1394800" y="3522000"/>
            <a:chExt cx="1048650" cy="138275"/>
          </a:xfrm>
        </p:grpSpPr>
        <p:sp>
          <p:nvSpPr>
            <p:cNvPr id="1090" name="Google Shape;1090;p33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33"/>
          <p:cNvSpPr txBox="1"/>
          <p:nvPr>
            <p:ph type="title"/>
          </p:nvPr>
        </p:nvSpPr>
        <p:spPr>
          <a:xfrm>
            <a:off x="254325" y="2381425"/>
            <a:ext cx="617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</a:t>
            </a:r>
            <a:endParaRPr/>
          </a:p>
        </p:txBody>
      </p:sp>
      <p:sp>
        <p:nvSpPr>
          <p:cNvPr id="1100" name="Google Shape;1100;p33"/>
          <p:cNvSpPr txBox="1"/>
          <p:nvPr>
            <p:ph type="title"/>
          </p:nvPr>
        </p:nvSpPr>
        <p:spPr>
          <a:xfrm>
            <a:off x="365876" y="3236638"/>
            <a:ext cx="382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</a:t>
            </a:r>
            <a:endParaRPr/>
          </a:p>
        </p:txBody>
      </p:sp>
      <p:sp>
        <p:nvSpPr>
          <p:cNvPr id="1101" name="Google Shape;1101;p33"/>
          <p:cNvSpPr txBox="1"/>
          <p:nvPr>
            <p:ph idx="5" type="subTitle"/>
          </p:nvPr>
        </p:nvSpPr>
        <p:spPr>
          <a:xfrm>
            <a:off x="498800" y="2524775"/>
            <a:ext cx="18555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A/3+B &lt;= 2*B</a:t>
            </a:r>
            <a:endParaRPr sz="1900"/>
          </a:p>
        </p:txBody>
      </p:sp>
      <p:grpSp>
        <p:nvGrpSpPr>
          <p:cNvPr id="1102" name="Google Shape;1102;p33"/>
          <p:cNvGrpSpPr/>
          <p:nvPr/>
        </p:nvGrpSpPr>
        <p:grpSpPr>
          <a:xfrm>
            <a:off x="6602915" y="208836"/>
            <a:ext cx="1855641" cy="770897"/>
            <a:chOff x="6157325" y="1245050"/>
            <a:chExt cx="554900" cy="169075"/>
          </a:xfrm>
        </p:grpSpPr>
        <p:sp>
          <p:nvSpPr>
            <p:cNvPr id="1103" name="Google Shape;1103;p33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33"/>
          <p:cNvSpPr txBox="1"/>
          <p:nvPr>
            <p:ph idx="5" type="subTitle"/>
          </p:nvPr>
        </p:nvSpPr>
        <p:spPr>
          <a:xfrm>
            <a:off x="5725775" y="2954125"/>
            <a:ext cx="3216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(A != B or A == B) and !(A &lt;= B) or A*B == B*A and A &lt; B</a:t>
            </a:r>
            <a:endParaRPr sz="2200"/>
          </a:p>
        </p:txBody>
      </p:sp>
      <p:sp>
        <p:nvSpPr>
          <p:cNvPr id="1120" name="Google Shape;1120;p33"/>
          <p:cNvSpPr txBox="1"/>
          <p:nvPr>
            <p:ph type="title"/>
          </p:nvPr>
        </p:nvSpPr>
        <p:spPr>
          <a:xfrm>
            <a:off x="5236675" y="1663950"/>
            <a:ext cx="617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</a:t>
            </a:r>
            <a:endParaRPr/>
          </a:p>
        </p:txBody>
      </p:sp>
      <p:sp>
        <p:nvSpPr>
          <p:cNvPr id="1121" name="Google Shape;1121;p33"/>
          <p:cNvSpPr txBox="1"/>
          <p:nvPr>
            <p:ph type="title"/>
          </p:nvPr>
        </p:nvSpPr>
        <p:spPr>
          <a:xfrm>
            <a:off x="5236676" y="2928663"/>
            <a:ext cx="382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</a:t>
            </a:r>
            <a:endParaRPr/>
          </a:p>
        </p:txBody>
      </p:sp>
      <p:sp>
        <p:nvSpPr>
          <p:cNvPr id="1122" name="Google Shape;1122;p33"/>
          <p:cNvSpPr txBox="1"/>
          <p:nvPr>
            <p:ph idx="5" type="subTitle"/>
          </p:nvPr>
        </p:nvSpPr>
        <p:spPr>
          <a:xfrm>
            <a:off x="5641575" y="1746900"/>
            <a:ext cx="3424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B-A/B+1 == A/3/B and A*1/2 &lt;= B*2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4"/>
          <p:cNvSpPr txBox="1"/>
          <p:nvPr>
            <p:ph type="title"/>
          </p:nvPr>
        </p:nvSpPr>
        <p:spPr>
          <a:xfrm>
            <a:off x="796213" y="155825"/>
            <a:ext cx="33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ver si entendieron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TIME </a:t>
            </a:r>
            <a:endParaRPr/>
          </a:p>
        </p:txBody>
      </p:sp>
      <p:sp>
        <p:nvSpPr>
          <p:cNvPr id="1128" name="Google Shape;1128;p34"/>
          <p:cNvSpPr txBox="1"/>
          <p:nvPr>
            <p:ph idx="5" type="subTitle"/>
          </p:nvPr>
        </p:nvSpPr>
        <p:spPr>
          <a:xfrm>
            <a:off x="720000" y="3349413"/>
            <a:ext cx="21081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 &gt;= B or B^2&lt;A</a:t>
            </a:r>
            <a:endParaRPr sz="1900"/>
          </a:p>
        </p:txBody>
      </p:sp>
      <p:grpSp>
        <p:nvGrpSpPr>
          <p:cNvPr id="1129" name="Google Shape;1129;p34"/>
          <p:cNvGrpSpPr/>
          <p:nvPr/>
        </p:nvGrpSpPr>
        <p:grpSpPr>
          <a:xfrm>
            <a:off x="719990" y="925800"/>
            <a:ext cx="2960453" cy="176025"/>
            <a:chOff x="4345425" y="2175475"/>
            <a:chExt cx="800750" cy="176025"/>
          </a:xfrm>
        </p:grpSpPr>
        <p:sp>
          <p:nvSpPr>
            <p:cNvPr id="1130" name="Google Shape;1130;p3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34"/>
          <p:cNvSpPr txBox="1"/>
          <p:nvPr>
            <p:ph idx="6" type="subTitle"/>
          </p:nvPr>
        </p:nvSpPr>
        <p:spPr>
          <a:xfrm>
            <a:off x="365875" y="1174200"/>
            <a:ext cx="3636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Evalúa las siguientes expresiones booleanas as TRUE o FALSE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133" name="Google Shape;1133;p34"/>
          <p:cNvGrpSpPr/>
          <p:nvPr/>
        </p:nvGrpSpPr>
        <p:grpSpPr>
          <a:xfrm rot="474658">
            <a:off x="1421481" y="1723901"/>
            <a:ext cx="1557467" cy="585348"/>
            <a:chOff x="4345425" y="2175475"/>
            <a:chExt cx="800750" cy="176025"/>
          </a:xfrm>
        </p:grpSpPr>
        <p:sp>
          <p:nvSpPr>
            <p:cNvPr id="1134" name="Google Shape;1134;p3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34"/>
          <p:cNvSpPr txBox="1"/>
          <p:nvPr>
            <p:ph idx="3" type="subTitle"/>
          </p:nvPr>
        </p:nvSpPr>
        <p:spPr>
          <a:xfrm>
            <a:off x="1007425" y="1746896"/>
            <a:ext cx="25062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A= 15  B=4</a:t>
            </a:r>
            <a:endParaRPr/>
          </a:p>
        </p:txBody>
      </p:sp>
      <p:grpSp>
        <p:nvGrpSpPr>
          <p:cNvPr id="1137" name="Google Shape;1137;p34"/>
          <p:cNvGrpSpPr/>
          <p:nvPr/>
        </p:nvGrpSpPr>
        <p:grpSpPr>
          <a:xfrm rot="-638440">
            <a:off x="2152528" y="4305895"/>
            <a:ext cx="1600449" cy="495659"/>
            <a:chOff x="3647400" y="4354525"/>
            <a:chExt cx="365925" cy="73675"/>
          </a:xfrm>
        </p:grpSpPr>
        <p:sp>
          <p:nvSpPr>
            <p:cNvPr id="1138" name="Google Shape;1138;p34"/>
            <p:cNvSpPr/>
            <p:nvPr/>
          </p:nvSpPr>
          <p:spPr>
            <a:xfrm>
              <a:off x="3647400" y="4384125"/>
              <a:ext cx="42000" cy="38300"/>
            </a:xfrm>
            <a:custGeom>
              <a:rect b="b" l="l" r="r" t="t"/>
              <a:pathLst>
                <a:path extrusionOk="0" h="1532" w="1680">
                  <a:moveTo>
                    <a:pt x="923" y="251"/>
                  </a:moveTo>
                  <a:cubicBezTo>
                    <a:pt x="1017" y="251"/>
                    <a:pt x="1111" y="268"/>
                    <a:pt x="1203" y="301"/>
                  </a:cubicBezTo>
                  <a:cubicBezTo>
                    <a:pt x="1128" y="452"/>
                    <a:pt x="1003" y="552"/>
                    <a:pt x="827" y="627"/>
                  </a:cubicBezTo>
                  <a:cubicBezTo>
                    <a:pt x="727" y="677"/>
                    <a:pt x="627" y="677"/>
                    <a:pt x="527" y="677"/>
                  </a:cubicBezTo>
                  <a:cubicBezTo>
                    <a:pt x="376" y="677"/>
                    <a:pt x="251" y="577"/>
                    <a:pt x="401" y="452"/>
                  </a:cubicBezTo>
                  <a:cubicBezTo>
                    <a:pt x="552" y="318"/>
                    <a:pt x="735" y="251"/>
                    <a:pt x="923" y="251"/>
                  </a:cubicBezTo>
                  <a:close/>
                  <a:moveTo>
                    <a:pt x="861" y="0"/>
                  </a:moveTo>
                  <a:cubicBezTo>
                    <a:pt x="791" y="0"/>
                    <a:pt x="721" y="8"/>
                    <a:pt x="652" y="26"/>
                  </a:cubicBezTo>
                  <a:cubicBezTo>
                    <a:pt x="401" y="76"/>
                    <a:pt x="0" y="276"/>
                    <a:pt x="25" y="602"/>
                  </a:cubicBezTo>
                  <a:cubicBezTo>
                    <a:pt x="48" y="874"/>
                    <a:pt x="336" y="982"/>
                    <a:pt x="576" y="982"/>
                  </a:cubicBezTo>
                  <a:cubicBezTo>
                    <a:pt x="602" y="982"/>
                    <a:pt x="627" y="980"/>
                    <a:pt x="652" y="978"/>
                  </a:cubicBezTo>
                  <a:cubicBezTo>
                    <a:pt x="902" y="953"/>
                    <a:pt x="1103" y="853"/>
                    <a:pt x="1278" y="677"/>
                  </a:cubicBezTo>
                  <a:cubicBezTo>
                    <a:pt x="1303" y="903"/>
                    <a:pt x="1303" y="1103"/>
                    <a:pt x="1278" y="1329"/>
                  </a:cubicBezTo>
                  <a:cubicBezTo>
                    <a:pt x="1278" y="1440"/>
                    <a:pt x="1400" y="1532"/>
                    <a:pt x="1495" y="1532"/>
                  </a:cubicBezTo>
                  <a:cubicBezTo>
                    <a:pt x="1550" y="1532"/>
                    <a:pt x="1595" y="1502"/>
                    <a:pt x="1604" y="1429"/>
                  </a:cubicBezTo>
                  <a:cubicBezTo>
                    <a:pt x="1679" y="1078"/>
                    <a:pt x="1604" y="727"/>
                    <a:pt x="1504" y="376"/>
                  </a:cubicBezTo>
                  <a:cubicBezTo>
                    <a:pt x="1554" y="351"/>
                    <a:pt x="1579" y="276"/>
                    <a:pt x="1529" y="226"/>
                  </a:cubicBezTo>
                  <a:cubicBezTo>
                    <a:pt x="1336" y="91"/>
                    <a:pt x="1098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3695650" y="4356075"/>
              <a:ext cx="49500" cy="27125"/>
            </a:xfrm>
            <a:custGeom>
              <a:rect b="b" l="l" r="r" t="t"/>
              <a:pathLst>
                <a:path extrusionOk="0" h="1085" w="1980">
                  <a:moveTo>
                    <a:pt x="244" y="0"/>
                  </a:moveTo>
                  <a:cubicBezTo>
                    <a:pt x="205" y="0"/>
                    <a:pt x="165" y="6"/>
                    <a:pt x="125" y="20"/>
                  </a:cubicBezTo>
                  <a:cubicBezTo>
                    <a:pt x="0" y="45"/>
                    <a:pt x="100" y="245"/>
                    <a:pt x="201" y="245"/>
                  </a:cubicBezTo>
                  <a:cubicBezTo>
                    <a:pt x="209" y="244"/>
                    <a:pt x="216" y="244"/>
                    <a:pt x="223" y="244"/>
                  </a:cubicBezTo>
                  <a:cubicBezTo>
                    <a:pt x="357" y="244"/>
                    <a:pt x="175" y="473"/>
                    <a:pt x="175" y="521"/>
                  </a:cubicBezTo>
                  <a:cubicBezTo>
                    <a:pt x="150" y="571"/>
                    <a:pt x="150" y="621"/>
                    <a:pt x="175" y="671"/>
                  </a:cubicBezTo>
                  <a:cubicBezTo>
                    <a:pt x="201" y="822"/>
                    <a:pt x="326" y="922"/>
                    <a:pt x="451" y="997"/>
                  </a:cubicBezTo>
                  <a:cubicBezTo>
                    <a:pt x="677" y="1072"/>
                    <a:pt x="927" y="1047"/>
                    <a:pt x="1153" y="1072"/>
                  </a:cubicBezTo>
                  <a:cubicBezTo>
                    <a:pt x="1266" y="1072"/>
                    <a:pt x="1385" y="1085"/>
                    <a:pt x="1504" y="1085"/>
                  </a:cubicBezTo>
                  <a:cubicBezTo>
                    <a:pt x="1623" y="1085"/>
                    <a:pt x="1742" y="1072"/>
                    <a:pt x="1855" y="1022"/>
                  </a:cubicBezTo>
                  <a:cubicBezTo>
                    <a:pt x="1980" y="972"/>
                    <a:pt x="1930" y="797"/>
                    <a:pt x="1830" y="747"/>
                  </a:cubicBezTo>
                  <a:cubicBezTo>
                    <a:pt x="1676" y="677"/>
                    <a:pt x="1500" y="661"/>
                    <a:pt x="1326" y="661"/>
                  </a:cubicBezTo>
                  <a:cubicBezTo>
                    <a:pt x="1187" y="661"/>
                    <a:pt x="1050" y="671"/>
                    <a:pt x="927" y="671"/>
                  </a:cubicBezTo>
                  <a:cubicBezTo>
                    <a:pt x="886" y="671"/>
                    <a:pt x="830" y="677"/>
                    <a:pt x="773" y="677"/>
                  </a:cubicBezTo>
                  <a:cubicBezTo>
                    <a:pt x="660" y="677"/>
                    <a:pt x="543" y="655"/>
                    <a:pt x="526" y="521"/>
                  </a:cubicBezTo>
                  <a:cubicBezTo>
                    <a:pt x="526" y="471"/>
                    <a:pt x="576" y="396"/>
                    <a:pt x="576" y="320"/>
                  </a:cubicBezTo>
                  <a:cubicBezTo>
                    <a:pt x="576" y="135"/>
                    <a:pt x="42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3727800" y="4393475"/>
              <a:ext cx="40550" cy="26725"/>
            </a:xfrm>
            <a:custGeom>
              <a:rect b="b" l="l" r="r" t="t"/>
              <a:pathLst>
                <a:path extrusionOk="0" h="1069" w="1622">
                  <a:moveTo>
                    <a:pt x="506" y="1"/>
                  </a:moveTo>
                  <a:cubicBezTo>
                    <a:pt x="442" y="1"/>
                    <a:pt x="381" y="71"/>
                    <a:pt x="418" y="128"/>
                  </a:cubicBezTo>
                  <a:cubicBezTo>
                    <a:pt x="443" y="203"/>
                    <a:pt x="468" y="278"/>
                    <a:pt x="494" y="328"/>
                  </a:cubicBezTo>
                  <a:cubicBezTo>
                    <a:pt x="393" y="353"/>
                    <a:pt x="293" y="353"/>
                    <a:pt x="193" y="378"/>
                  </a:cubicBezTo>
                  <a:cubicBezTo>
                    <a:pt x="0" y="402"/>
                    <a:pt x="62" y="681"/>
                    <a:pt x="222" y="681"/>
                  </a:cubicBezTo>
                  <a:cubicBezTo>
                    <a:pt x="229" y="681"/>
                    <a:pt x="236" y="680"/>
                    <a:pt x="243" y="679"/>
                  </a:cubicBezTo>
                  <a:cubicBezTo>
                    <a:pt x="368" y="679"/>
                    <a:pt x="468" y="654"/>
                    <a:pt x="569" y="654"/>
                  </a:cubicBezTo>
                  <a:cubicBezTo>
                    <a:pt x="569" y="729"/>
                    <a:pt x="594" y="830"/>
                    <a:pt x="594" y="905"/>
                  </a:cubicBezTo>
                  <a:cubicBezTo>
                    <a:pt x="607" y="1011"/>
                    <a:pt x="691" y="1068"/>
                    <a:pt x="771" y="1068"/>
                  </a:cubicBezTo>
                  <a:cubicBezTo>
                    <a:pt x="841" y="1068"/>
                    <a:pt x="908" y="1024"/>
                    <a:pt x="920" y="930"/>
                  </a:cubicBezTo>
                  <a:cubicBezTo>
                    <a:pt x="945" y="830"/>
                    <a:pt x="920" y="729"/>
                    <a:pt x="895" y="629"/>
                  </a:cubicBezTo>
                  <a:lnTo>
                    <a:pt x="970" y="629"/>
                  </a:lnTo>
                  <a:cubicBezTo>
                    <a:pt x="1170" y="604"/>
                    <a:pt x="1371" y="604"/>
                    <a:pt x="1521" y="479"/>
                  </a:cubicBezTo>
                  <a:cubicBezTo>
                    <a:pt x="1621" y="429"/>
                    <a:pt x="1546" y="303"/>
                    <a:pt x="1471" y="278"/>
                  </a:cubicBezTo>
                  <a:cubicBezTo>
                    <a:pt x="1392" y="249"/>
                    <a:pt x="1317" y="238"/>
                    <a:pt x="1243" y="238"/>
                  </a:cubicBezTo>
                  <a:cubicBezTo>
                    <a:pt x="1129" y="238"/>
                    <a:pt x="1016" y="263"/>
                    <a:pt x="895" y="278"/>
                  </a:cubicBezTo>
                  <a:lnTo>
                    <a:pt x="769" y="303"/>
                  </a:lnTo>
                  <a:cubicBezTo>
                    <a:pt x="719" y="203"/>
                    <a:pt x="644" y="103"/>
                    <a:pt x="569" y="28"/>
                  </a:cubicBezTo>
                  <a:cubicBezTo>
                    <a:pt x="550" y="9"/>
                    <a:pt x="52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3777725" y="4368075"/>
              <a:ext cx="49925" cy="55775"/>
            </a:xfrm>
            <a:custGeom>
              <a:rect b="b" l="l" r="r" t="t"/>
              <a:pathLst>
                <a:path extrusionOk="0" h="2231" w="1997">
                  <a:moveTo>
                    <a:pt x="1053" y="1369"/>
                  </a:moveTo>
                  <a:cubicBezTo>
                    <a:pt x="1379" y="1495"/>
                    <a:pt x="1429" y="1595"/>
                    <a:pt x="1203" y="1670"/>
                  </a:cubicBezTo>
                  <a:cubicBezTo>
                    <a:pt x="1028" y="1770"/>
                    <a:pt x="827" y="1795"/>
                    <a:pt x="627" y="1820"/>
                  </a:cubicBezTo>
                  <a:cubicBezTo>
                    <a:pt x="702" y="1695"/>
                    <a:pt x="777" y="1570"/>
                    <a:pt x="903" y="1495"/>
                  </a:cubicBezTo>
                  <a:cubicBezTo>
                    <a:pt x="953" y="1445"/>
                    <a:pt x="1003" y="1419"/>
                    <a:pt x="1053" y="1369"/>
                  </a:cubicBezTo>
                  <a:close/>
                  <a:moveTo>
                    <a:pt x="179" y="0"/>
                  </a:moveTo>
                  <a:cubicBezTo>
                    <a:pt x="110" y="0"/>
                    <a:pt x="46" y="54"/>
                    <a:pt x="75" y="141"/>
                  </a:cubicBezTo>
                  <a:cubicBezTo>
                    <a:pt x="226" y="668"/>
                    <a:pt x="276" y="1219"/>
                    <a:pt x="251" y="1770"/>
                  </a:cubicBezTo>
                  <a:cubicBezTo>
                    <a:pt x="251" y="1795"/>
                    <a:pt x="251" y="1846"/>
                    <a:pt x="276" y="1871"/>
                  </a:cubicBezTo>
                  <a:lnTo>
                    <a:pt x="201" y="1871"/>
                  </a:lnTo>
                  <a:cubicBezTo>
                    <a:pt x="0" y="1896"/>
                    <a:pt x="50" y="2221"/>
                    <a:pt x="251" y="2221"/>
                  </a:cubicBezTo>
                  <a:cubicBezTo>
                    <a:pt x="301" y="2227"/>
                    <a:pt x="363" y="2230"/>
                    <a:pt x="431" y="2230"/>
                  </a:cubicBezTo>
                  <a:cubicBezTo>
                    <a:pt x="979" y="2230"/>
                    <a:pt x="1997" y="2034"/>
                    <a:pt x="1730" y="1344"/>
                  </a:cubicBezTo>
                  <a:cubicBezTo>
                    <a:pt x="1642" y="1104"/>
                    <a:pt x="1402" y="959"/>
                    <a:pt x="1143" y="959"/>
                  </a:cubicBezTo>
                  <a:cubicBezTo>
                    <a:pt x="1105" y="959"/>
                    <a:pt x="1066" y="962"/>
                    <a:pt x="1028" y="968"/>
                  </a:cubicBezTo>
                  <a:cubicBezTo>
                    <a:pt x="827" y="1018"/>
                    <a:pt x="677" y="1119"/>
                    <a:pt x="552" y="1244"/>
                  </a:cubicBezTo>
                  <a:cubicBezTo>
                    <a:pt x="527" y="843"/>
                    <a:pt x="426" y="467"/>
                    <a:pt x="301" y="91"/>
                  </a:cubicBezTo>
                  <a:cubicBezTo>
                    <a:pt x="280" y="28"/>
                    <a:pt x="22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3811550" y="4354525"/>
              <a:ext cx="27600" cy="28050"/>
            </a:xfrm>
            <a:custGeom>
              <a:rect b="b" l="l" r="r" t="t"/>
              <a:pathLst>
                <a:path extrusionOk="0" h="1122" w="1104">
                  <a:moveTo>
                    <a:pt x="467" y="0"/>
                  </a:moveTo>
                  <a:cubicBezTo>
                    <a:pt x="338" y="0"/>
                    <a:pt x="200" y="83"/>
                    <a:pt x="101" y="182"/>
                  </a:cubicBezTo>
                  <a:cubicBezTo>
                    <a:pt x="18" y="244"/>
                    <a:pt x="73" y="376"/>
                    <a:pt x="165" y="376"/>
                  </a:cubicBezTo>
                  <a:cubicBezTo>
                    <a:pt x="184" y="376"/>
                    <a:pt x="205" y="370"/>
                    <a:pt x="226" y="357"/>
                  </a:cubicBezTo>
                  <a:cubicBezTo>
                    <a:pt x="246" y="337"/>
                    <a:pt x="364" y="268"/>
                    <a:pt x="422" y="268"/>
                  </a:cubicBezTo>
                  <a:cubicBezTo>
                    <a:pt x="436" y="268"/>
                    <a:pt x="447" y="272"/>
                    <a:pt x="452" y="282"/>
                  </a:cubicBezTo>
                  <a:cubicBezTo>
                    <a:pt x="452" y="307"/>
                    <a:pt x="326" y="433"/>
                    <a:pt x="326" y="458"/>
                  </a:cubicBezTo>
                  <a:cubicBezTo>
                    <a:pt x="226" y="583"/>
                    <a:pt x="151" y="708"/>
                    <a:pt x="76" y="809"/>
                  </a:cubicBezTo>
                  <a:cubicBezTo>
                    <a:pt x="1" y="909"/>
                    <a:pt x="76" y="1059"/>
                    <a:pt x="201" y="1084"/>
                  </a:cubicBezTo>
                  <a:cubicBezTo>
                    <a:pt x="326" y="1097"/>
                    <a:pt x="477" y="1122"/>
                    <a:pt x="624" y="1122"/>
                  </a:cubicBezTo>
                  <a:cubicBezTo>
                    <a:pt x="771" y="1122"/>
                    <a:pt x="915" y="1097"/>
                    <a:pt x="1028" y="1009"/>
                  </a:cubicBezTo>
                  <a:cubicBezTo>
                    <a:pt x="1103" y="934"/>
                    <a:pt x="1053" y="834"/>
                    <a:pt x="978" y="809"/>
                  </a:cubicBezTo>
                  <a:cubicBezTo>
                    <a:pt x="828" y="758"/>
                    <a:pt x="677" y="758"/>
                    <a:pt x="527" y="758"/>
                  </a:cubicBezTo>
                  <a:cubicBezTo>
                    <a:pt x="577" y="683"/>
                    <a:pt x="627" y="608"/>
                    <a:pt x="677" y="533"/>
                  </a:cubicBezTo>
                  <a:cubicBezTo>
                    <a:pt x="727" y="433"/>
                    <a:pt x="778" y="307"/>
                    <a:pt x="727" y="182"/>
                  </a:cubicBezTo>
                  <a:cubicBezTo>
                    <a:pt x="662" y="50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3856050" y="4393900"/>
              <a:ext cx="47000" cy="10925"/>
            </a:xfrm>
            <a:custGeom>
              <a:rect b="b" l="l" r="r" t="t"/>
              <a:pathLst>
                <a:path extrusionOk="0" h="437" w="1880">
                  <a:moveTo>
                    <a:pt x="1425" y="1"/>
                  </a:moveTo>
                  <a:cubicBezTo>
                    <a:pt x="1294" y="1"/>
                    <a:pt x="1165" y="22"/>
                    <a:pt x="1028" y="36"/>
                  </a:cubicBezTo>
                  <a:cubicBezTo>
                    <a:pt x="752" y="61"/>
                    <a:pt x="476" y="86"/>
                    <a:pt x="201" y="111"/>
                  </a:cubicBezTo>
                  <a:cubicBezTo>
                    <a:pt x="0" y="136"/>
                    <a:pt x="75" y="437"/>
                    <a:pt x="276" y="437"/>
                  </a:cubicBezTo>
                  <a:cubicBezTo>
                    <a:pt x="526" y="437"/>
                    <a:pt x="802" y="412"/>
                    <a:pt x="1078" y="412"/>
                  </a:cubicBezTo>
                  <a:cubicBezTo>
                    <a:pt x="1142" y="412"/>
                    <a:pt x="1211" y="414"/>
                    <a:pt x="1281" y="414"/>
                  </a:cubicBezTo>
                  <a:cubicBezTo>
                    <a:pt x="1457" y="414"/>
                    <a:pt x="1644" y="401"/>
                    <a:pt x="1805" y="311"/>
                  </a:cubicBezTo>
                  <a:cubicBezTo>
                    <a:pt x="1880" y="236"/>
                    <a:pt x="1830" y="86"/>
                    <a:pt x="1755" y="61"/>
                  </a:cubicBezTo>
                  <a:cubicBezTo>
                    <a:pt x="1641" y="15"/>
                    <a:pt x="1533" y="1"/>
                    <a:pt x="1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3861050" y="4406000"/>
              <a:ext cx="49525" cy="9750"/>
            </a:xfrm>
            <a:custGeom>
              <a:rect b="b" l="l" r="r" t="t"/>
              <a:pathLst>
                <a:path extrusionOk="0" h="390" w="1981">
                  <a:moveTo>
                    <a:pt x="1562" y="1"/>
                  </a:moveTo>
                  <a:cubicBezTo>
                    <a:pt x="1416" y="1"/>
                    <a:pt x="1269" y="28"/>
                    <a:pt x="1103" y="28"/>
                  </a:cubicBezTo>
                  <a:cubicBezTo>
                    <a:pt x="803" y="53"/>
                    <a:pt x="502" y="53"/>
                    <a:pt x="176" y="53"/>
                  </a:cubicBezTo>
                  <a:cubicBezTo>
                    <a:pt x="1" y="53"/>
                    <a:pt x="51" y="354"/>
                    <a:pt x="201" y="354"/>
                  </a:cubicBezTo>
                  <a:cubicBezTo>
                    <a:pt x="432" y="371"/>
                    <a:pt x="649" y="389"/>
                    <a:pt x="864" y="389"/>
                  </a:cubicBezTo>
                  <a:cubicBezTo>
                    <a:pt x="952" y="389"/>
                    <a:pt x="1040" y="386"/>
                    <a:pt x="1128" y="379"/>
                  </a:cubicBezTo>
                  <a:cubicBezTo>
                    <a:pt x="1229" y="379"/>
                    <a:pt x="1337" y="387"/>
                    <a:pt x="1445" y="387"/>
                  </a:cubicBezTo>
                  <a:cubicBezTo>
                    <a:pt x="1608" y="387"/>
                    <a:pt x="1770" y="369"/>
                    <a:pt x="1905" y="278"/>
                  </a:cubicBezTo>
                  <a:cubicBezTo>
                    <a:pt x="1981" y="228"/>
                    <a:pt x="1956" y="78"/>
                    <a:pt x="1855" y="53"/>
                  </a:cubicBezTo>
                  <a:cubicBezTo>
                    <a:pt x="1755" y="13"/>
                    <a:pt x="1659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3924125" y="4391050"/>
              <a:ext cx="40975" cy="37150"/>
            </a:xfrm>
            <a:custGeom>
              <a:rect b="b" l="l" r="r" t="t"/>
              <a:pathLst>
                <a:path extrusionOk="0" h="1486" w="1639">
                  <a:moveTo>
                    <a:pt x="1067" y="0"/>
                  </a:moveTo>
                  <a:cubicBezTo>
                    <a:pt x="557" y="0"/>
                    <a:pt x="0" y="359"/>
                    <a:pt x="109" y="927"/>
                  </a:cubicBezTo>
                  <a:cubicBezTo>
                    <a:pt x="159" y="1227"/>
                    <a:pt x="435" y="1428"/>
                    <a:pt x="711" y="1478"/>
                  </a:cubicBezTo>
                  <a:cubicBezTo>
                    <a:pt x="759" y="1483"/>
                    <a:pt x="816" y="1486"/>
                    <a:pt x="878" y="1486"/>
                  </a:cubicBezTo>
                  <a:cubicBezTo>
                    <a:pt x="1134" y="1486"/>
                    <a:pt x="1467" y="1434"/>
                    <a:pt x="1588" y="1252"/>
                  </a:cubicBezTo>
                  <a:cubicBezTo>
                    <a:pt x="1613" y="1202"/>
                    <a:pt x="1638" y="1127"/>
                    <a:pt x="1588" y="1077"/>
                  </a:cubicBezTo>
                  <a:cubicBezTo>
                    <a:pt x="1534" y="996"/>
                    <a:pt x="1487" y="973"/>
                    <a:pt x="1432" y="973"/>
                  </a:cubicBezTo>
                  <a:cubicBezTo>
                    <a:pt x="1385" y="973"/>
                    <a:pt x="1332" y="990"/>
                    <a:pt x="1262" y="1002"/>
                  </a:cubicBezTo>
                  <a:cubicBezTo>
                    <a:pt x="1123" y="1037"/>
                    <a:pt x="971" y="1084"/>
                    <a:pt x="824" y="1084"/>
                  </a:cubicBezTo>
                  <a:cubicBezTo>
                    <a:pt x="760" y="1084"/>
                    <a:pt x="696" y="1075"/>
                    <a:pt x="636" y="1052"/>
                  </a:cubicBezTo>
                  <a:cubicBezTo>
                    <a:pt x="335" y="952"/>
                    <a:pt x="485" y="626"/>
                    <a:pt x="661" y="475"/>
                  </a:cubicBezTo>
                  <a:cubicBezTo>
                    <a:pt x="808" y="328"/>
                    <a:pt x="974" y="269"/>
                    <a:pt x="1157" y="269"/>
                  </a:cubicBezTo>
                  <a:cubicBezTo>
                    <a:pt x="1191" y="269"/>
                    <a:pt x="1226" y="271"/>
                    <a:pt x="1262" y="275"/>
                  </a:cubicBezTo>
                  <a:cubicBezTo>
                    <a:pt x="1271" y="276"/>
                    <a:pt x="1280" y="277"/>
                    <a:pt x="1288" y="277"/>
                  </a:cubicBezTo>
                  <a:cubicBezTo>
                    <a:pt x="1437" y="277"/>
                    <a:pt x="1430" y="72"/>
                    <a:pt x="1287" y="24"/>
                  </a:cubicBezTo>
                  <a:cubicBezTo>
                    <a:pt x="1216" y="8"/>
                    <a:pt x="1142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3966475" y="4358650"/>
              <a:ext cx="46850" cy="33350"/>
            </a:xfrm>
            <a:custGeom>
              <a:rect b="b" l="l" r="r" t="t"/>
              <a:pathLst>
                <a:path extrusionOk="0" h="1334" w="1874">
                  <a:moveTo>
                    <a:pt x="282" y="0"/>
                  </a:moveTo>
                  <a:cubicBezTo>
                    <a:pt x="227" y="0"/>
                    <a:pt x="172" y="6"/>
                    <a:pt x="119" y="17"/>
                  </a:cubicBezTo>
                  <a:cubicBezTo>
                    <a:pt x="1" y="64"/>
                    <a:pt x="62" y="270"/>
                    <a:pt x="175" y="270"/>
                  </a:cubicBezTo>
                  <a:cubicBezTo>
                    <a:pt x="182" y="270"/>
                    <a:pt x="188" y="269"/>
                    <a:pt x="195" y="268"/>
                  </a:cubicBezTo>
                  <a:cubicBezTo>
                    <a:pt x="215" y="265"/>
                    <a:pt x="236" y="264"/>
                    <a:pt x="258" y="264"/>
                  </a:cubicBezTo>
                  <a:cubicBezTo>
                    <a:pt x="455" y="264"/>
                    <a:pt x="701" y="365"/>
                    <a:pt x="520" y="568"/>
                  </a:cubicBezTo>
                  <a:cubicBezTo>
                    <a:pt x="470" y="644"/>
                    <a:pt x="370" y="669"/>
                    <a:pt x="320" y="769"/>
                  </a:cubicBezTo>
                  <a:cubicBezTo>
                    <a:pt x="245" y="894"/>
                    <a:pt x="295" y="1045"/>
                    <a:pt x="395" y="1145"/>
                  </a:cubicBezTo>
                  <a:cubicBezTo>
                    <a:pt x="538" y="1276"/>
                    <a:pt x="783" y="1333"/>
                    <a:pt x="1030" y="1333"/>
                  </a:cubicBezTo>
                  <a:cubicBezTo>
                    <a:pt x="1303" y="1333"/>
                    <a:pt x="1579" y="1263"/>
                    <a:pt x="1724" y="1145"/>
                  </a:cubicBezTo>
                  <a:cubicBezTo>
                    <a:pt x="1874" y="1019"/>
                    <a:pt x="1698" y="819"/>
                    <a:pt x="1573" y="819"/>
                  </a:cubicBezTo>
                  <a:cubicBezTo>
                    <a:pt x="1448" y="819"/>
                    <a:pt x="1323" y="844"/>
                    <a:pt x="1197" y="869"/>
                  </a:cubicBezTo>
                  <a:cubicBezTo>
                    <a:pt x="1147" y="877"/>
                    <a:pt x="1097" y="880"/>
                    <a:pt x="1046" y="880"/>
                  </a:cubicBezTo>
                  <a:cubicBezTo>
                    <a:pt x="944" y="880"/>
                    <a:pt x="838" y="869"/>
                    <a:pt x="721" y="869"/>
                  </a:cubicBezTo>
                  <a:cubicBezTo>
                    <a:pt x="771" y="844"/>
                    <a:pt x="796" y="794"/>
                    <a:pt x="821" y="769"/>
                  </a:cubicBezTo>
                  <a:cubicBezTo>
                    <a:pt x="871" y="694"/>
                    <a:pt x="896" y="618"/>
                    <a:pt x="896" y="543"/>
                  </a:cubicBezTo>
                  <a:cubicBezTo>
                    <a:pt x="918" y="181"/>
                    <a:pt x="595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34"/>
          <p:cNvGrpSpPr/>
          <p:nvPr/>
        </p:nvGrpSpPr>
        <p:grpSpPr>
          <a:xfrm>
            <a:off x="254315" y="4512611"/>
            <a:ext cx="1745583" cy="230173"/>
            <a:chOff x="1394800" y="3522000"/>
            <a:chExt cx="1048650" cy="138275"/>
          </a:xfrm>
        </p:grpSpPr>
        <p:sp>
          <p:nvSpPr>
            <p:cNvPr id="1148" name="Google Shape;1148;p34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34"/>
          <p:cNvSpPr txBox="1"/>
          <p:nvPr>
            <p:ph type="title"/>
          </p:nvPr>
        </p:nvSpPr>
        <p:spPr>
          <a:xfrm>
            <a:off x="254325" y="2381425"/>
            <a:ext cx="617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</a:t>
            </a:r>
            <a:endParaRPr/>
          </a:p>
        </p:txBody>
      </p:sp>
      <p:sp>
        <p:nvSpPr>
          <p:cNvPr id="1158" name="Google Shape;1158;p34"/>
          <p:cNvSpPr txBox="1"/>
          <p:nvPr>
            <p:ph type="title"/>
          </p:nvPr>
        </p:nvSpPr>
        <p:spPr>
          <a:xfrm>
            <a:off x="365876" y="3236638"/>
            <a:ext cx="382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</a:t>
            </a:r>
            <a:endParaRPr/>
          </a:p>
        </p:txBody>
      </p:sp>
      <p:sp>
        <p:nvSpPr>
          <p:cNvPr id="1159" name="Google Shape;1159;p34"/>
          <p:cNvSpPr txBox="1"/>
          <p:nvPr>
            <p:ph idx="5" type="subTitle"/>
          </p:nvPr>
        </p:nvSpPr>
        <p:spPr>
          <a:xfrm>
            <a:off x="498800" y="2524775"/>
            <a:ext cx="18555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A/3+B &lt;= 2*B</a:t>
            </a:r>
            <a:endParaRPr sz="1900"/>
          </a:p>
        </p:txBody>
      </p:sp>
      <p:grpSp>
        <p:nvGrpSpPr>
          <p:cNvPr id="1160" name="Google Shape;1160;p34"/>
          <p:cNvGrpSpPr/>
          <p:nvPr/>
        </p:nvGrpSpPr>
        <p:grpSpPr>
          <a:xfrm>
            <a:off x="6602915" y="208836"/>
            <a:ext cx="1855641" cy="770897"/>
            <a:chOff x="6157325" y="1245050"/>
            <a:chExt cx="554900" cy="169075"/>
          </a:xfrm>
        </p:grpSpPr>
        <p:sp>
          <p:nvSpPr>
            <p:cNvPr id="1161" name="Google Shape;1161;p34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" name="Google Shape;1177;p34"/>
          <p:cNvSpPr txBox="1"/>
          <p:nvPr>
            <p:ph idx="5" type="subTitle"/>
          </p:nvPr>
        </p:nvSpPr>
        <p:spPr>
          <a:xfrm>
            <a:off x="5725775" y="2954125"/>
            <a:ext cx="32163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(A != B or A == B) and !(A &lt;= B) or A*B == B*A and A &lt; B</a:t>
            </a:r>
            <a:endParaRPr sz="2200"/>
          </a:p>
        </p:txBody>
      </p:sp>
      <p:sp>
        <p:nvSpPr>
          <p:cNvPr id="1178" name="Google Shape;1178;p34"/>
          <p:cNvSpPr txBox="1"/>
          <p:nvPr>
            <p:ph type="title"/>
          </p:nvPr>
        </p:nvSpPr>
        <p:spPr>
          <a:xfrm>
            <a:off x="5236675" y="1663950"/>
            <a:ext cx="617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</a:t>
            </a:r>
            <a:endParaRPr/>
          </a:p>
        </p:txBody>
      </p:sp>
      <p:sp>
        <p:nvSpPr>
          <p:cNvPr id="1179" name="Google Shape;1179;p34"/>
          <p:cNvSpPr txBox="1"/>
          <p:nvPr>
            <p:ph type="title"/>
          </p:nvPr>
        </p:nvSpPr>
        <p:spPr>
          <a:xfrm>
            <a:off x="5236676" y="2928663"/>
            <a:ext cx="382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</a:t>
            </a:r>
            <a:endParaRPr/>
          </a:p>
        </p:txBody>
      </p:sp>
      <p:sp>
        <p:nvSpPr>
          <p:cNvPr id="1180" name="Google Shape;1180;p34"/>
          <p:cNvSpPr txBox="1"/>
          <p:nvPr>
            <p:ph idx="5" type="subTitle"/>
          </p:nvPr>
        </p:nvSpPr>
        <p:spPr>
          <a:xfrm>
            <a:off x="5641575" y="1746900"/>
            <a:ext cx="3424800" cy="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B-A/B+1 == A/3/B and A**1/2 &lt;= B*2</a:t>
            </a:r>
            <a:endParaRPr sz="2200"/>
          </a:p>
        </p:txBody>
      </p:sp>
      <p:grpSp>
        <p:nvGrpSpPr>
          <p:cNvPr id="1181" name="Google Shape;1181;p34"/>
          <p:cNvGrpSpPr/>
          <p:nvPr/>
        </p:nvGrpSpPr>
        <p:grpSpPr>
          <a:xfrm>
            <a:off x="2295562" y="2539993"/>
            <a:ext cx="592387" cy="340785"/>
            <a:chOff x="2892681" y="1800396"/>
            <a:chExt cx="580487" cy="378482"/>
          </a:xfrm>
        </p:grpSpPr>
        <p:sp>
          <p:nvSpPr>
            <p:cNvPr id="1182" name="Google Shape;1182;p34"/>
            <p:cNvSpPr/>
            <p:nvPr/>
          </p:nvSpPr>
          <p:spPr>
            <a:xfrm>
              <a:off x="2989253" y="1812626"/>
              <a:ext cx="392682" cy="295573"/>
            </a:xfrm>
            <a:custGeom>
              <a:rect b="b" l="l" r="r" t="t"/>
              <a:pathLst>
                <a:path extrusionOk="0" h="10513" w="13967">
                  <a:moveTo>
                    <a:pt x="12452" y="0"/>
                  </a:moveTo>
                  <a:cubicBezTo>
                    <a:pt x="12266" y="0"/>
                    <a:pt x="12067" y="65"/>
                    <a:pt x="11860" y="168"/>
                  </a:cubicBezTo>
                  <a:cubicBezTo>
                    <a:pt x="12644" y="486"/>
                    <a:pt x="13364" y="938"/>
                    <a:pt x="13966" y="1544"/>
                  </a:cubicBezTo>
                  <a:cubicBezTo>
                    <a:pt x="13963" y="1531"/>
                    <a:pt x="13960" y="1516"/>
                    <a:pt x="13956" y="1502"/>
                  </a:cubicBezTo>
                  <a:cubicBezTo>
                    <a:pt x="13849" y="1042"/>
                    <a:pt x="13015" y="36"/>
                    <a:pt x="12498" y="4"/>
                  </a:cubicBezTo>
                  <a:cubicBezTo>
                    <a:pt x="12483" y="0"/>
                    <a:pt x="12465" y="0"/>
                    <a:pt x="12452" y="0"/>
                  </a:cubicBezTo>
                  <a:close/>
                  <a:moveTo>
                    <a:pt x="11239" y="564"/>
                  </a:moveTo>
                  <a:cubicBezTo>
                    <a:pt x="10786" y="902"/>
                    <a:pt x="10355" y="1312"/>
                    <a:pt x="10056" y="1534"/>
                  </a:cubicBezTo>
                  <a:cubicBezTo>
                    <a:pt x="8975" y="2336"/>
                    <a:pt x="7923" y="3178"/>
                    <a:pt x="6871" y="4019"/>
                  </a:cubicBezTo>
                  <a:cubicBezTo>
                    <a:pt x="6500" y="4315"/>
                    <a:pt x="6129" y="4611"/>
                    <a:pt x="5755" y="4907"/>
                  </a:cubicBezTo>
                  <a:cubicBezTo>
                    <a:pt x="6397" y="5364"/>
                    <a:pt x="7031" y="5831"/>
                    <a:pt x="7655" y="6308"/>
                  </a:cubicBezTo>
                  <a:cubicBezTo>
                    <a:pt x="7777" y="6212"/>
                    <a:pt x="7898" y="6116"/>
                    <a:pt x="8019" y="6019"/>
                  </a:cubicBezTo>
                  <a:cubicBezTo>
                    <a:pt x="8939" y="5285"/>
                    <a:pt x="9855" y="4547"/>
                    <a:pt x="10793" y="3830"/>
                  </a:cubicBezTo>
                  <a:cubicBezTo>
                    <a:pt x="11325" y="3420"/>
                    <a:pt x="11863" y="3017"/>
                    <a:pt x="12412" y="2629"/>
                  </a:cubicBezTo>
                  <a:cubicBezTo>
                    <a:pt x="12516" y="2553"/>
                    <a:pt x="12651" y="2439"/>
                    <a:pt x="12804" y="2315"/>
                  </a:cubicBezTo>
                  <a:cubicBezTo>
                    <a:pt x="12562" y="1755"/>
                    <a:pt x="12180" y="1248"/>
                    <a:pt x="11682" y="849"/>
                  </a:cubicBezTo>
                  <a:cubicBezTo>
                    <a:pt x="11542" y="739"/>
                    <a:pt x="11392" y="642"/>
                    <a:pt x="11239" y="564"/>
                  </a:cubicBezTo>
                  <a:close/>
                  <a:moveTo>
                    <a:pt x="4857" y="5606"/>
                  </a:moveTo>
                  <a:cubicBezTo>
                    <a:pt x="3409" y="6725"/>
                    <a:pt x="1929" y="7799"/>
                    <a:pt x="353" y="8744"/>
                  </a:cubicBezTo>
                  <a:cubicBezTo>
                    <a:pt x="0" y="8955"/>
                    <a:pt x="1483" y="10320"/>
                    <a:pt x="1690" y="10409"/>
                  </a:cubicBezTo>
                  <a:cubicBezTo>
                    <a:pt x="1819" y="10466"/>
                    <a:pt x="1943" y="10512"/>
                    <a:pt x="2054" y="10512"/>
                  </a:cubicBezTo>
                  <a:cubicBezTo>
                    <a:pt x="2178" y="10512"/>
                    <a:pt x="2282" y="10456"/>
                    <a:pt x="2357" y="10284"/>
                  </a:cubicBezTo>
                  <a:cubicBezTo>
                    <a:pt x="2378" y="10238"/>
                    <a:pt x="2385" y="10188"/>
                    <a:pt x="2378" y="10135"/>
                  </a:cubicBezTo>
                  <a:cubicBezTo>
                    <a:pt x="3926" y="9172"/>
                    <a:pt x="5384" y="8091"/>
                    <a:pt x="6817" y="6972"/>
                  </a:cubicBezTo>
                  <a:cubicBezTo>
                    <a:pt x="6172" y="6504"/>
                    <a:pt x="5520" y="6052"/>
                    <a:pt x="4857" y="5606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2985233" y="1848724"/>
              <a:ext cx="300774" cy="227394"/>
            </a:xfrm>
            <a:custGeom>
              <a:rect b="b" l="l" r="r" t="t"/>
              <a:pathLst>
                <a:path extrusionOk="0" h="8088" w="10698">
                  <a:moveTo>
                    <a:pt x="214" y="0"/>
                  </a:moveTo>
                  <a:cubicBezTo>
                    <a:pt x="0" y="0"/>
                    <a:pt x="160" y="499"/>
                    <a:pt x="207" y="645"/>
                  </a:cubicBezTo>
                  <a:cubicBezTo>
                    <a:pt x="285" y="895"/>
                    <a:pt x="453" y="1202"/>
                    <a:pt x="657" y="1462"/>
                  </a:cubicBezTo>
                  <a:cubicBezTo>
                    <a:pt x="938" y="1209"/>
                    <a:pt x="1230" y="970"/>
                    <a:pt x="1529" y="746"/>
                  </a:cubicBezTo>
                  <a:cubicBezTo>
                    <a:pt x="1149" y="514"/>
                    <a:pt x="759" y="282"/>
                    <a:pt x="374" y="57"/>
                  </a:cubicBezTo>
                  <a:cubicBezTo>
                    <a:pt x="307" y="18"/>
                    <a:pt x="253" y="0"/>
                    <a:pt x="214" y="0"/>
                  </a:cubicBezTo>
                  <a:close/>
                  <a:moveTo>
                    <a:pt x="3142" y="1754"/>
                  </a:moveTo>
                  <a:cubicBezTo>
                    <a:pt x="2821" y="2004"/>
                    <a:pt x="2518" y="2271"/>
                    <a:pt x="2232" y="2557"/>
                  </a:cubicBezTo>
                  <a:cubicBezTo>
                    <a:pt x="3170" y="3124"/>
                    <a:pt x="4093" y="3713"/>
                    <a:pt x="5000" y="4322"/>
                  </a:cubicBezTo>
                  <a:cubicBezTo>
                    <a:pt x="5299" y="4090"/>
                    <a:pt x="5599" y="3858"/>
                    <a:pt x="5898" y="3623"/>
                  </a:cubicBezTo>
                  <a:cubicBezTo>
                    <a:pt x="4992" y="2977"/>
                    <a:pt x="4075" y="2354"/>
                    <a:pt x="3142" y="1754"/>
                  </a:cubicBezTo>
                  <a:close/>
                  <a:moveTo>
                    <a:pt x="7798" y="5024"/>
                  </a:moveTo>
                  <a:cubicBezTo>
                    <a:pt x="7520" y="5245"/>
                    <a:pt x="7242" y="5467"/>
                    <a:pt x="6960" y="5688"/>
                  </a:cubicBezTo>
                  <a:cubicBezTo>
                    <a:pt x="7966" y="6415"/>
                    <a:pt x="8953" y="7167"/>
                    <a:pt x="9920" y="7949"/>
                  </a:cubicBezTo>
                  <a:cubicBezTo>
                    <a:pt x="9945" y="7995"/>
                    <a:pt x="9967" y="8041"/>
                    <a:pt x="9991" y="8087"/>
                  </a:cubicBezTo>
                  <a:cubicBezTo>
                    <a:pt x="10237" y="7906"/>
                    <a:pt x="10472" y="7713"/>
                    <a:pt x="10697" y="7510"/>
                  </a:cubicBezTo>
                  <a:cubicBezTo>
                    <a:pt x="10566" y="7307"/>
                    <a:pt x="10455" y="7149"/>
                    <a:pt x="10412" y="7114"/>
                  </a:cubicBezTo>
                  <a:cubicBezTo>
                    <a:pt x="9557" y="6397"/>
                    <a:pt x="8686" y="5702"/>
                    <a:pt x="7798" y="5024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125776" y="1950554"/>
              <a:ext cx="78722" cy="58086"/>
            </a:xfrm>
            <a:custGeom>
              <a:rect b="b" l="l" r="r" t="t"/>
              <a:pathLst>
                <a:path extrusionOk="0" h="2066" w="2800">
                  <a:moveTo>
                    <a:pt x="899" y="1"/>
                  </a:moveTo>
                  <a:cubicBezTo>
                    <a:pt x="600" y="236"/>
                    <a:pt x="300" y="468"/>
                    <a:pt x="1" y="700"/>
                  </a:cubicBezTo>
                  <a:cubicBezTo>
                    <a:pt x="664" y="1146"/>
                    <a:pt x="1316" y="1598"/>
                    <a:pt x="1961" y="2066"/>
                  </a:cubicBezTo>
                  <a:cubicBezTo>
                    <a:pt x="2243" y="1845"/>
                    <a:pt x="2521" y="1623"/>
                    <a:pt x="2799" y="1402"/>
                  </a:cubicBezTo>
                  <a:cubicBezTo>
                    <a:pt x="2175" y="925"/>
                    <a:pt x="1541" y="458"/>
                    <a:pt x="899" y="1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028219" y="1800396"/>
              <a:ext cx="444948" cy="335777"/>
            </a:xfrm>
            <a:custGeom>
              <a:rect b="b" l="l" r="r" t="t"/>
              <a:pathLst>
                <a:path extrusionOk="0" h="11943" w="15826">
                  <a:moveTo>
                    <a:pt x="7125" y="1"/>
                  </a:moveTo>
                  <a:cubicBezTo>
                    <a:pt x="5424" y="1"/>
                    <a:pt x="3716" y="400"/>
                    <a:pt x="2347" y="1038"/>
                  </a:cubicBezTo>
                  <a:cubicBezTo>
                    <a:pt x="1591" y="1391"/>
                    <a:pt x="778" y="1876"/>
                    <a:pt x="0" y="2465"/>
                  </a:cubicBezTo>
                  <a:cubicBezTo>
                    <a:pt x="543" y="2792"/>
                    <a:pt x="1078" y="3128"/>
                    <a:pt x="1613" y="3473"/>
                  </a:cubicBezTo>
                  <a:cubicBezTo>
                    <a:pt x="2375" y="2871"/>
                    <a:pt x="3221" y="2361"/>
                    <a:pt x="4065" y="1940"/>
                  </a:cubicBezTo>
                  <a:cubicBezTo>
                    <a:pt x="5214" y="1367"/>
                    <a:pt x="6836" y="653"/>
                    <a:pt x="8302" y="653"/>
                  </a:cubicBezTo>
                  <a:cubicBezTo>
                    <a:pt x="8851" y="653"/>
                    <a:pt x="9379" y="753"/>
                    <a:pt x="9853" y="999"/>
                  </a:cubicBezTo>
                  <a:cubicBezTo>
                    <a:pt x="10060" y="845"/>
                    <a:pt x="10270" y="707"/>
                    <a:pt x="10474" y="603"/>
                  </a:cubicBezTo>
                  <a:cubicBezTo>
                    <a:pt x="9435" y="186"/>
                    <a:pt x="8284" y="1"/>
                    <a:pt x="7125" y="1"/>
                  </a:cubicBezTo>
                  <a:close/>
                  <a:moveTo>
                    <a:pt x="12580" y="1979"/>
                  </a:moveTo>
                  <a:lnTo>
                    <a:pt x="12580" y="1979"/>
                  </a:lnTo>
                  <a:cubicBezTo>
                    <a:pt x="12588" y="2012"/>
                    <a:pt x="12595" y="2040"/>
                    <a:pt x="12602" y="2073"/>
                  </a:cubicBezTo>
                  <a:cubicBezTo>
                    <a:pt x="12641" y="2144"/>
                    <a:pt x="12645" y="2215"/>
                    <a:pt x="12606" y="2282"/>
                  </a:cubicBezTo>
                  <a:cubicBezTo>
                    <a:pt x="12574" y="2297"/>
                    <a:pt x="12538" y="2315"/>
                    <a:pt x="12503" y="2329"/>
                  </a:cubicBezTo>
                  <a:cubicBezTo>
                    <a:pt x="12473" y="2343"/>
                    <a:pt x="12438" y="2351"/>
                    <a:pt x="12402" y="2351"/>
                  </a:cubicBezTo>
                  <a:cubicBezTo>
                    <a:pt x="12320" y="2351"/>
                    <a:pt x="12228" y="2315"/>
                    <a:pt x="12131" y="2254"/>
                  </a:cubicBezTo>
                  <a:cubicBezTo>
                    <a:pt x="11896" y="2368"/>
                    <a:pt x="11639" y="2568"/>
                    <a:pt x="11418" y="2750"/>
                  </a:cubicBezTo>
                  <a:cubicBezTo>
                    <a:pt x="11732" y="3485"/>
                    <a:pt x="11818" y="4311"/>
                    <a:pt x="11639" y="5114"/>
                  </a:cubicBezTo>
                  <a:cubicBezTo>
                    <a:pt x="11290" y="6686"/>
                    <a:pt x="10381" y="8127"/>
                    <a:pt x="9168" y="9229"/>
                  </a:cubicBezTo>
                  <a:cubicBezTo>
                    <a:pt x="9507" y="9760"/>
                    <a:pt x="9967" y="10626"/>
                    <a:pt x="9657" y="10626"/>
                  </a:cubicBezTo>
                  <a:cubicBezTo>
                    <a:pt x="9646" y="10626"/>
                    <a:pt x="9636" y="10626"/>
                    <a:pt x="9625" y="10623"/>
                  </a:cubicBezTo>
                  <a:cubicBezTo>
                    <a:pt x="9475" y="10598"/>
                    <a:pt x="9325" y="10577"/>
                    <a:pt x="9175" y="10552"/>
                  </a:cubicBezTo>
                  <a:cubicBezTo>
                    <a:pt x="8930" y="10512"/>
                    <a:pt x="8670" y="10185"/>
                    <a:pt x="8462" y="9806"/>
                  </a:cubicBezTo>
                  <a:cubicBezTo>
                    <a:pt x="7553" y="10476"/>
                    <a:pt x="6519" y="10965"/>
                    <a:pt x="5446" y="11200"/>
                  </a:cubicBezTo>
                  <a:cubicBezTo>
                    <a:pt x="5264" y="11240"/>
                    <a:pt x="6106" y="11585"/>
                    <a:pt x="6155" y="11603"/>
                  </a:cubicBezTo>
                  <a:cubicBezTo>
                    <a:pt x="6469" y="11717"/>
                    <a:pt x="6975" y="11942"/>
                    <a:pt x="7360" y="11942"/>
                  </a:cubicBezTo>
                  <a:cubicBezTo>
                    <a:pt x="7421" y="11942"/>
                    <a:pt x="7478" y="11939"/>
                    <a:pt x="7528" y="11924"/>
                  </a:cubicBezTo>
                  <a:cubicBezTo>
                    <a:pt x="11026" y="11154"/>
                    <a:pt x="15826" y="6458"/>
                    <a:pt x="13197" y="2718"/>
                  </a:cubicBezTo>
                  <a:cubicBezTo>
                    <a:pt x="13008" y="2450"/>
                    <a:pt x="12802" y="2204"/>
                    <a:pt x="12580" y="1979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305229" y="1817349"/>
              <a:ext cx="78497" cy="60363"/>
            </a:xfrm>
            <a:custGeom>
              <a:rect b="b" l="l" r="r" t="t"/>
              <a:pathLst>
                <a:path extrusionOk="0" h="2147" w="2792">
                  <a:moveTo>
                    <a:pt x="621" y="0"/>
                  </a:moveTo>
                  <a:cubicBezTo>
                    <a:pt x="417" y="104"/>
                    <a:pt x="207" y="242"/>
                    <a:pt x="0" y="396"/>
                  </a:cubicBezTo>
                  <a:cubicBezTo>
                    <a:pt x="153" y="474"/>
                    <a:pt x="303" y="571"/>
                    <a:pt x="443" y="681"/>
                  </a:cubicBezTo>
                  <a:cubicBezTo>
                    <a:pt x="941" y="1080"/>
                    <a:pt x="1323" y="1587"/>
                    <a:pt x="1565" y="2147"/>
                  </a:cubicBezTo>
                  <a:cubicBezTo>
                    <a:pt x="1786" y="1965"/>
                    <a:pt x="2043" y="1765"/>
                    <a:pt x="2278" y="1651"/>
                  </a:cubicBezTo>
                  <a:cubicBezTo>
                    <a:pt x="2375" y="1712"/>
                    <a:pt x="2467" y="1748"/>
                    <a:pt x="2549" y="1748"/>
                  </a:cubicBezTo>
                  <a:cubicBezTo>
                    <a:pt x="2585" y="1748"/>
                    <a:pt x="2620" y="1740"/>
                    <a:pt x="2650" y="1726"/>
                  </a:cubicBezTo>
                  <a:cubicBezTo>
                    <a:pt x="2685" y="1712"/>
                    <a:pt x="2721" y="1694"/>
                    <a:pt x="2753" y="1679"/>
                  </a:cubicBezTo>
                  <a:cubicBezTo>
                    <a:pt x="2792" y="1612"/>
                    <a:pt x="2788" y="1541"/>
                    <a:pt x="2749" y="1470"/>
                  </a:cubicBezTo>
                  <a:cubicBezTo>
                    <a:pt x="2742" y="1437"/>
                    <a:pt x="2735" y="1409"/>
                    <a:pt x="2727" y="1376"/>
                  </a:cubicBezTo>
                  <a:cubicBezTo>
                    <a:pt x="2125" y="770"/>
                    <a:pt x="1405" y="318"/>
                    <a:pt x="621" y="0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2892681" y="1889799"/>
              <a:ext cx="361137" cy="289078"/>
            </a:xfrm>
            <a:custGeom>
              <a:rect b="b" l="l" r="r" t="t"/>
              <a:pathLst>
                <a:path extrusionOk="0" h="10282" w="12845">
                  <a:moveTo>
                    <a:pt x="10590" y="8581"/>
                  </a:moveTo>
                  <a:cubicBezTo>
                    <a:pt x="10588" y="8582"/>
                    <a:pt x="10588" y="8583"/>
                    <a:pt x="10588" y="8584"/>
                  </a:cubicBezTo>
                  <a:cubicBezTo>
                    <a:pt x="10588" y="8583"/>
                    <a:pt x="10589" y="8582"/>
                    <a:pt x="10590" y="8581"/>
                  </a:cubicBezTo>
                  <a:close/>
                  <a:moveTo>
                    <a:pt x="3949" y="1"/>
                  </a:moveTo>
                  <a:cubicBezTo>
                    <a:pt x="1599" y="2109"/>
                    <a:pt x="1" y="5111"/>
                    <a:pt x="2287" y="7938"/>
                  </a:cubicBezTo>
                  <a:cubicBezTo>
                    <a:pt x="3371" y="9276"/>
                    <a:pt x="5339" y="9860"/>
                    <a:pt x="6965" y="10153"/>
                  </a:cubicBezTo>
                  <a:cubicBezTo>
                    <a:pt x="7453" y="10242"/>
                    <a:pt x="7942" y="10281"/>
                    <a:pt x="8427" y="10281"/>
                  </a:cubicBezTo>
                  <a:cubicBezTo>
                    <a:pt x="8990" y="10281"/>
                    <a:pt x="9550" y="10227"/>
                    <a:pt x="10114" y="10132"/>
                  </a:cubicBezTo>
                  <a:cubicBezTo>
                    <a:pt x="10534" y="10056"/>
                    <a:pt x="12844" y="9750"/>
                    <a:pt x="12798" y="9233"/>
                  </a:cubicBezTo>
                  <a:cubicBezTo>
                    <a:pt x="12777" y="8991"/>
                    <a:pt x="11315" y="8512"/>
                    <a:pt x="10787" y="8512"/>
                  </a:cubicBezTo>
                  <a:cubicBezTo>
                    <a:pt x="10702" y="8512"/>
                    <a:pt x="10641" y="8527"/>
                    <a:pt x="10616" y="8555"/>
                  </a:cubicBezTo>
                  <a:cubicBezTo>
                    <a:pt x="10607" y="8562"/>
                    <a:pt x="10597" y="8571"/>
                    <a:pt x="10590" y="8581"/>
                  </a:cubicBezTo>
                  <a:lnTo>
                    <a:pt x="10590" y="8581"/>
                  </a:lnTo>
                  <a:cubicBezTo>
                    <a:pt x="10592" y="8580"/>
                    <a:pt x="10597" y="8580"/>
                    <a:pt x="10602" y="8580"/>
                  </a:cubicBezTo>
                  <a:lnTo>
                    <a:pt x="10613" y="8580"/>
                  </a:lnTo>
                  <a:cubicBezTo>
                    <a:pt x="10559" y="8940"/>
                    <a:pt x="8840" y="9240"/>
                    <a:pt x="8548" y="9301"/>
                  </a:cubicBezTo>
                  <a:cubicBezTo>
                    <a:pt x="7953" y="9429"/>
                    <a:pt x="7321" y="9554"/>
                    <a:pt x="6701" y="9554"/>
                  </a:cubicBezTo>
                  <a:cubicBezTo>
                    <a:pt x="6105" y="9554"/>
                    <a:pt x="5521" y="9436"/>
                    <a:pt x="4993" y="9098"/>
                  </a:cubicBezTo>
                  <a:cubicBezTo>
                    <a:pt x="3730" y="8285"/>
                    <a:pt x="3371" y="6402"/>
                    <a:pt x="3521" y="5025"/>
                  </a:cubicBezTo>
                  <a:cubicBezTo>
                    <a:pt x="3688" y="3460"/>
                    <a:pt x="4462" y="2162"/>
                    <a:pt x="5524" y="1096"/>
                  </a:cubicBezTo>
                  <a:cubicBezTo>
                    <a:pt x="5160" y="878"/>
                    <a:pt x="4797" y="661"/>
                    <a:pt x="4430" y="447"/>
                  </a:cubicBezTo>
                  <a:cubicBezTo>
                    <a:pt x="4262" y="347"/>
                    <a:pt x="4094" y="187"/>
                    <a:pt x="3949" y="1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003676" y="1869670"/>
              <a:ext cx="304767" cy="229503"/>
            </a:xfrm>
            <a:custGeom>
              <a:rect b="b" l="l" r="r" t="t"/>
              <a:pathLst>
                <a:path extrusionOk="0" h="8163" w="10840">
                  <a:moveTo>
                    <a:pt x="873" y="1"/>
                  </a:moveTo>
                  <a:cubicBezTo>
                    <a:pt x="574" y="225"/>
                    <a:pt x="282" y="464"/>
                    <a:pt x="1" y="717"/>
                  </a:cubicBezTo>
                  <a:cubicBezTo>
                    <a:pt x="146" y="903"/>
                    <a:pt x="314" y="1063"/>
                    <a:pt x="482" y="1163"/>
                  </a:cubicBezTo>
                  <a:cubicBezTo>
                    <a:pt x="849" y="1377"/>
                    <a:pt x="1212" y="1594"/>
                    <a:pt x="1576" y="1812"/>
                  </a:cubicBezTo>
                  <a:cubicBezTo>
                    <a:pt x="1862" y="1526"/>
                    <a:pt x="2165" y="1259"/>
                    <a:pt x="2486" y="1009"/>
                  </a:cubicBezTo>
                  <a:cubicBezTo>
                    <a:pt x="1951" y="664"/>
                    <a:pt x="1416" y="328"/>
                    <a:pt x="873" y="1"/>
                  </a:cubicBezTo>
                  <a:close/>
                  <a:moveTo>
                    <a:pt x="10041" y="6765"/>
                  </a:moveTo>
                  <a:cubicBezTo>
                    <a:pt x="9816" y="6968"/>
                    <a:pt x="9581" y="7161"/>
                    <a:pt x="9335" y="7342"/>
                  </a:cubicBezTo>
                  <a:cubicBezTo>
                    <a:pt x="9543" y="7721"/>
                    <a:pt x="9803" y="8048"/>
                    <a:pt x="10048" y="8088"/>
                  </a:cubicBezTo>
                  <a:cubicBezTo>
                    <a:pt x="10198" y="8113"/>
                    <a:pt x="10348" y="8134"/>
                    <a:pt x="10498" y="8159"/>
                  </a:cubicBezTo>
                  <a:cubicBezTo>
                    <a:pt x="10509" y="8162"/>
                    <a:pt x="10519" y="8162"/>
                    <a:pt x="10530" y="8162"/>
                  </a:cubicBezTo>
                  <a:cubicBezTo>
                    <a:pt x="10840" y="8162"/>
                    <a:pt x="10380" y="7296"/>
                    <a:pt x="10041" y="6765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34"/>
          <p:cNvSpPr txBox="1"/>
          <p:nvPr>
            <p:ph type="title"/>
          </p:nvPr>
        </p:nvSpPr>
        <p:spPr>
          <a:xfrm>
            <a:off x="2887973" y="2509569"/>
            <a:ext cx="8703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FALSE</a:t>
            </a:r>
            <a:endParaRPr sz="700">
              <a:solidFill>
                <a:srgbClr val="EA9999"/>
              </a:solidFill>
            </a:endParaRPr>
          </a:p>
        </p:txBody>
      </p:sp>
      <p:sp>
        <p:nvSpPr>
          <p:cNvPr id="1190" name="Google Shape;1190;p34"/>
          <p:cNvSpPr/>
          <p:nvPr/>
        </p:nvSpPr>
        <p:spPr>
          <a:xfrm>
            <a:off x="2558438" y="3314425"/>
            <a:ext cx="447282" cy="340388"/>
          </a:xfrm>
          <a:custGeom>
            <a:rect b="b" l="l" r="r" t="t"/>
            <a:pathLst>
              <a:path extrusionOk="0" h="12107" w="15909">
                <a:moveTo>
                  <a:pt x="14097" y="0"/>
                </a:moveTo>
                <a:cubicBezTo>
                  <a:pt x="13815" y="0"/>
                  <a:pt x="13573" y="61"/>
                  <a:pt x="13448" y="201"/>
                </a:cubicBezTo>
                <a:cubicBezTo>
                  <a:pt x="10627" y="3410"/>
                  <a:pt x="7910" y="6705"/>
                  <a:pt x="5293" y="10081"/>
                </a:cubicBezTo>
                <a:cubicBezTo>
                  <a:pt x="4283" y="8908"/>
                  <a:pt x="3239" y="7763"/>
                  <a:pt x="2165" y="6644"/>
                </a:cubicBezTo>
                <a:cubicBezTo>
                  <a:pt x="2009" y="6483"/>
                  <a:pt x="1164" y="6216"/>
                  <a:pt x="579" y="6216"/>
                </a:cubicBezTo>
                <a:cubicBezTo>
                  <a:pt x="247" y="6216"/>
                  <a:pt x="1" y="6305"/>
                  <a:pt x="22" y="6555"/>
                </a:cubicBezTo>
                <a:cubicBezTo>
                  <a:pt x="62" y="6983"/>
                  <a:pt x="87" y="7047"/>
                  <a:pt x="383" y="7368"/>
                </a:cubicBezTo>
                <a:cubicBezTo>
                  <a:pt x="479" y="7471"/>
                  <a:pt x="664" y="7553"/>
                  <a:pt x="889" y="7610"/>
                </a:cubicBezTo>
                <a:cubicBezTo>
                  <a:pt x="2116" y="8915"/>
                  <a:pt x="3299" y="10260"/>
                  <a:pt x="4444" y="11643"/>
                </a:cubicBezTo>
                <a:cubicBezTo>
                  <a:pt x="4651" y="11892"/>
                  <a:pt x="5282" y="12106"/>
                  <a:pt x="5810" y="12106"/>
                </a:cubicBezTo>
                <a:cubicBezTo>
                  <a:pt x="6116" y="12106"/>
                  <a:pt x="6391" y="12035"/>
                  <a:pt x="6526" y="11856"/>
                </a:cubicBezTo>
                <a:cubicBezTo>
                  <a:pt x="9418" y="8066"/>
                  <a:pt x="12439" y="4379"/>
                  <a:pt x="15584" y="800"/>
                </a:cubicBezTo>
                <a:cubicBezTo>
                  <a:pt x="15908" y="432"/>
                  <a:pt x="14863" y="0"/>
                  <a:pt x="14097" y="0"/>
                </a:cubicBezTo>
                <a:close/>
              </a:path>
            </a:pathLst>
          </a:cu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34"/>
          <p:cNvSpPr txBox="1"/>
          <p:nvPr>
            <p:ph type="title"/>
          </p:nvPr>
        </p:nvSpPr>
        <p:spPr>
          <a:xfrm>
            <a:off x="3005713" y="3304613"/>
            <a:ext cx="10821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</a:rPr>
              <a:t>TRUE</a:t>
            </a:r>
            <a:endParaRPr sz="2200">
              <a:solidFill>
                <a:srgbClr val="93C47D"/>
              </a:solidFill>
            </a:endParaRPr>
          </a:p>
        </p:txBody>
      </p:sp>
      <p:grpSp>
        <p:nvGrpSpPr>
          <p:cNvPr id="1192" name="Google Shape;1192;p34"/>
          <p:cNvGrpSpPr/>
          <p:nvPr/>
        </p:nvGrpSpPr>
        <p:grpSpPr>
          <a:xfrm>
            <a:off x="6029362" y="2006593"/>
            <a:ext cx="592387" cy="340785"/>
            <a:chOff x="2892681" y="1800396"/>
            <a:chExt cx="580487" cy="378482"/>
          </a:xfrm>
        </p:grpSpPr>
        <p:sp>
          <p:nvSpPr>
            <p:cNvPr id="1193" name="Google Shape;1193;p34"/>
            <p:cNvSpPr/>
            <p:nvPr/>
          </p:nvSpPr>
          <p:spPr>
            <a:xfrm>
              <a:off x="2989253" y="1812626"/>
              <a:ext cx="392682" cy="295573"/>
            </a:xfrm>
            <a:custGeom>
              <a:rect b="b" l="l" r="r" t="t"/>
              <a:pathLst>
                <a:path extrusionOk="0" h="10513" w="13967">
                  <a:moveTo>
                    <a:pt x="12452" y="0"/>
                  </a:moveTo>
                  <a:cubicBezTo>
                    <a:pt x="12266" y="0"/>
                    <a:pt x="12067" y="65"/>
                    <a:pt x="11860" y="168"/>
                  </a:cubicBezTo>
                  <a:cubicBezTo>
                    <a:pt x="12644" y="486"/>
                    <a:pt x="13364" y="938"/>
                    <a:pt x="13966" y="1544"/>
                  </a:cubicBezTo>
                  <a:cubicBezTo>
                    <a:pt x="13963" y="1531"/>
                    <a:pt x="13960" y="1516"/>
                    <a:pt x="13956" y="1502"/>
                  </a:cubicBezTo>
                  <a:cubicBezTo>
                    <a:pt x="13849" y="1042"/>
                    <a:pt x="13015" y="36"/>
                    <a:pt x="12498" y="4"/>
                  </a:cubicBezTo>
                  <a:cubicBezTo>
                    <a:pt x="12483" y="0"/>
                    <a:pt x="12465" y="0"/>
                    <a:pt x="12452" y="0"/>
                  </a:cubicBezTo>
                  <a:close/>
                  <a:moveTo>
                    <a:pt x="11239" y="564"/>
                  </a:moveTo>
                  <a:cubicBezTo>
                    <a:pt x="10786" y="902"/>
                    <a:pt x="10355" y="1312"/>
                    <a:pt x="10056" y="1534"/>
                  </a:cubicBezTo>
                  <a:cubicBezTo>
                    <a:pt x="8975" y="2336"/>
                    <a:pt x="7923" y="3178"/>
                    <a:pt x="6871" y="4019"/>
                  </a:cubicBezTo>
                  <a:cubicBezTo>
                    <a:pt x="6500" y="4315"/>
                    <a:pt x="6129" y="4611"/>
                    <a:pt x="5755" y="4907"/>
                  </a:cubicBezTo>
                  <a:cubicBezTo>
                    <a:pt x="6397" y="5364"/>
                    <a:pt x="7031" y="5831"/>
                    <a:pt x="7655" y="6308"/>
                  </a:cubicBezTo>
                  <a:cubicBezTo>
                    <a:pt x="7777" y="6212"/>
                    <a:pt x="7898" y="6116"/>
                    <a:pt x="8019" y="6019"/>
                  </a:cubicBezTo>
                  <a:cubicBezTo>
                    <a:pt x="8939" y="5285"/>
                    <a:pt x="9855" y="4547"/>
                    <a:pt x="10793" y="3830"/>
                  </a:cubicBezTo>
                  <a:cubicBezTo>
                    <a:pt x="11325" y="3420"/>
                    <a:pt x="11863" y="3017"/>
                    <a:pt x="12412" y="2629"/>
                  </a:cubicBezTo>
                  <a:cubicBezTo>
                    <a:pt x="12516" y="2553"/>
                    <a:pt x="12651" y="2439"/>
                    <a:pt x="12804" y="2315"/>
                  </a:cubicBezTo>
                  <a:cubicBezTo>
                    <a:pt x="12562" y="1755"/>
                    <a:pt x="12180" y="1248"/>
                    <a:pt x="11682" y="849"/>
                  </a:cubicBezTo>
                  <a:cubicBezTo>
                    <a:pt x="11542" y="739"/>
                    <a:pt x="11392" y="642"/>
                    <a:pt x="11239" y="564"/>
                  </a:cubicBezTo>
                  <a:close/>
                  <a:moveTo>
                    <a:pt x="4857" y="5606"/>
                  </a:moveTo>
                  <a:cubicBezTo>
                    <a:pt x="3409" y="6725"/>
                    <a:pt x="1929" y="7799"/>
                    <a:pt x="353" y="8744"/>
                  </a:cubicBezTo>
                  <a:cubicBezTo>
                    <a:pt x="0" y="8955"/>
                    <a:pt x="1483" y="10320"/>
                    <a:pt x="1690" y="10409"/>
                  </a:cubicBezTo>
                  <a:cubicBezTo>
                    <a:pt x="1819" y="10466"/>
                    <a:pt x="1943" y="10512"/>
                    <a:pt x="2054" y="10512"/>
                  </a:cubicBezTo>
                  <a:cubicBezTo>
                    <a:pt x="2178" y="10512"/>
                    <a:pt x="2282" y="10456"/>
                    <a:pt x="2357" y="10284"/>
                  </a:cubicBezTo>
                  <a:cubicBezTo>
                    <a:pt x="2378" y="10238"/>
                    <a:pt x="2385" y="10188"/>
                    <a:pt x="2378" y="10135"/>
                  </a:cubicBezTo>
                  <a:cubicBezTo>
                    <a:pt x="3926" y="9172"/>
                    <a:pt x="5384" y="8091"/>
                    <a:pt x="6817" y="6972"/>
                  </a:cubicBezTo>
                  <a:cubicBezTo>
                    <a:pt x="6172" y="6504"/>
                    <a:pt x="5520" y="6052"/>
                    <a:pt x="4857" y="5606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985233" y="1848724"/>
              <a:ext cx="300774" cy="227394"/>
            </a:xfrm>
            <a:custGeom>
              <a:rect b="b" l="l" r="r" t="t"/>
              <a:pathLst>
                <a:path extrusionOk="0" h="8088" w="10698">
                  <a:moveTo>
                    <a:pt x="214" y="0"/>
                  </a:moveTo>
                  <a:cubicBezTo>
                    <a:pt x="0" y="0"/>
                    <a:pt x="160" y="499"/>
                    <a:pt x="207" y="645"/>
                  </a:cubicBezTo>
                  <a:cubicBezTo>
                    <a:pt x="285" y="895"/>
                    <a:pt x="453" y="1202"/>
                    <a:pt x="657" y="1462"/>
                  </a:cubicBezTo>
                  <a:cubicBezTo>
                    <a:pt x="938" y="1209"/>
                    <a:pt x="1230" y="970"/>
                    <a:pt x="1529" y="746"/>
                  </a:cubicBezTo>
                  <a:cubicBezTo>
                    <a:pt x="1149" y="514"/>
                    <a:pt x="759" y="282"/>
                    <a:pt x="374" y="57"/>
                  </a:cubicBezTo>
                  <a:cubicBezTo>
                    <a:pt x="307" y="18"/>
                    <a:pt x="253" y="0"/>
                    <a:pt x="214" y="0"/>
                  </a:cubicBezTo>
                  <a:close/>
                  <a:moveTo>
                    <a:pt x="3142" y="1754"/>
                  </a:moveTo>
                  <a:cubicBezTo>
                    <a:pt x="2821" y="2004"/>
                    <a:pt x="2518" y="2271"/>
                    <a:pt x="2232" y="2557"/>
                  </a:cubicBezTo>
                  <a:cubicBezTo>
                    <a:pt x="3170" y="3124"/>
                    <a:pt x="4093" y="3713"/>
                    <a:pt x="5000" y="4322"/>
                  </a:cubicBezTo>
                  <a:cubicBezTo>
                    <a:pt x="5299" y="4090"/>
                    <a:pt x="5599" y="3858"/>
                    <a:pt x="5898" y="3623"/>
                  </a:cubicBezTo>
                  <a:cubicBezTo>
                    <a:pt x="4992" y="2977"/>
                    <a:pt x="4075" y="2354"/>
                    <a:pt x="3142" y="1754"/>
                  </a:cubicBezTo>
                  <a:close/>
                  <a:moveTo>
                    <a:pt x="7798" y="5024"/>
                  </a:moveTo>
                  <a:cubicBezTo>
                    <a:pt x="7520" y="5245"/>
                    <a:pt x="7242" y="5467"/>
                    <a:pt x="6960" y="5688"/>
                  </a:cubicBezTo>
                  <a:cubicBezTo>
                    <a:pt x="7966" y="6415"/>
                    <a:pt x="8953" y="7167"/>
                    <a:pt x="9920" y="7949"/>
                  </a:cubicBezTo>
                  <a:cubicBezTo>
                    <a:pt x="9945" y="7995"/>
                    <a:pt x="9967" y="8041"/>
                    <a:pt x="9991" y="8087"/>
                  </a:cubicBezTo>
                  <a:cubicBezTo>
                    <a:pt x="10237" y="7906"/>
                    <a:pt x="10472" y="7713"/>
                    <a:pt x="10697" y="7510"/>
                  </a:cubicBezTo>
                  <a:cubicBezTo>
                    <a:pt x="10566" y="7307"/>
                    <a:pt x="10455" y="7149"/>
                    <a:pt x="10412" y="7114"/>
                  </a:cubicBezTo>
                  <a:cubicBezTo>
                    <a:pt x="9557" y="6397"/>
                    <a:pt x="8686" y="5702"/>
                    <a:pt x="7798" y="5024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3125776" y="1950554"/>
              <a:ext cx="78722" cy="58086"/>
            </a:xfrm>
            <a:custGeom>
              <a:rect b="b" l="l" r="r" t="t"/>
              <a:pathLst>
                <a:path extrusionOk="0" h="2066" w="2800">
                  <a:moveTo>
                    <a:pt x="899" y="1"/>
                  </a:moveTo>
                  <a:cubicBezTo>
                    <a:pt x="600" y="236"/>
                    <a:pt x="300" y="468"/>
                    <a:pt x="1" y="700"/>
                  </a:cubicBezTo>
                  <a:cubicBezTo>
                    <a:pt x="664" y="1146"/>
                    <a:pt x="1316" y="1598"/>
                    <a:pt x="1961" y="2066"/>
                  </a:cubicBezTo>
                  <a:cubicBezTo>
                    <a:pt x="2243" y="1845"/>
                    <a:pt x="2521" y="1623"/>
                    <a:pt x="2799" y="1402"/>
                  </a:cubicBezTo>
                  <a:cubicBezTo>
                    <a:pt x="2175" y="925"/>
                    <a:pt x="1541" y="458"/>
                    <a:pt x="899" y="1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3028219" y="1800396"/>
              <a:ext cx="444948" cy="335777"/>
            </a:xfrm>
            <a:custGeom>
              <a:rect b="b" l="l" r="r" t="t"/>
              <a:pathLst>
                <a:path extrusionOk="0" h="11943" w="15826">
                  <a:moveTo>
                    <a:pt x="7125" y="1"/>
                  </a:moveTo>
                  <a:cubicBezTo>
                    <a:pt x="5424" y="1"/>
                    <a:pt x="3716" y="400"/>
                    <a:pt x="2347" y="1038"/>
                  </a:cubicBezTo>
                  <a:cubicBezTo>
                    <a:pt x="1591" y="1391"/>
                    <a:pt x="778" y="1876"/>
                    <a:pt x="0" y="2465"/>
                  </a:cubicBezTo>
                  <a:cubicBezTo>
                    <a:pt x="543" y="2792"/>
                    <a:pt x="1078" y="3128"/>
                    <a:pt x="1613" y="3473"/>
                  </a:cubicBezTo>
                  <a:cubicBezTo>
                    <a:pt x="2375" y="2871"/>
                    <a:pt x="3221" y="2361"/>
                    <a:pt x="4065" y="1940"/>
                  </a:cubicBezTo>
                  <a:cubicBezTo>
                    <a:pt x="5214" y="1367"/>
                    <a:pt x="6836" y="653"/>
                    <a:pt x="8302" y="653"/>
                  </a:cubicBezTo>
                  <a:cubicBezTo>
                    <a:pt x="8851" y="653"/>
                    <a:pt x="9379" y="753"/>
                    <a:pt x="9853" y="999"/>
                  </a:cubicBezTo>
                  <a:cubicBezTo>
                    <a:pt x="10060" y="845"/>
                    <a:pt x="10270" y="707"/>
                    <a:pt x="10474" y="603"/>
                  </a:cubicBezTo>
                  <a:cubicBezTo>
                    <a:pt x="9435" y="186"/>
                    <a:pt x="8284" y="1"/>
                    <a:pt x="7125" y="1"/>
                  </a:cubicBezTo>
                  <a:close/>
                  <a:moveTo>
                    <a:pt x="12580" y="1979"/>
                  </a:moveTo>
                  <a:lnTo>
                    <a:pt x="12580" y="1979"/>
                  </a:lnTo>
                  <a:cubicBezTo>
                    <a:pt x="12588" y="2012"/>
                    <a:pt x="12595" y="2040"/>
                    <a:pt x="12602" y="2073"/>
                  </a:cubicBezTo>
                  <a:cubicBezTo>
                    <a:pt x="12641" y="2144"/>
                    <a:pt x="12645" y="2215"/>
                    <a:pt x="12606" y="2282"/>
                  </a:cubicBezTo>
                  <a:cubicBezTo>
                    <a:pt x="12574" y="2297"/>
                    <a:pt x="12538" y="2315"/>
                    <a:pt x="12503" y="2329"/>
                  </a:cubicBezTo>
                  <a:cubicBezTo>
                    <a:pt x="12473" y="2343"/>
                    <a:pt x="12438" y="2351"/>
                    <a:pt x="12402" y="2351"/>
                  </a:cubicBezTo>
                  <a:cubicBezTo>
                    <a:pt x="12320" y="2351"/>
                    <a:pt x="12228" y="2315"/>
                    <a:pt x="12131" y="2254"/>
                  </a:cubicBezTo>
                  <a:cubicBezTo>
                    <a:pt x="11896" y="2368"/>
                    <a:pt x="11639" y="2568"/>
                    <a:pt x="11418" y="2750"/>
                  </a:cubicBezTo>
                  <a:cubicBezTo>
                    <a:pt x="11732" y="3485"/>
                    <a:pt x="11818" y="4311"/>
                    <a:pt x="11639" y="5114"/>
                  </a:cubicBezTo>
                  <a:cubicBezTo>
                    <a:pt x="11290" y="6686"/>
                    <a:pt x="10381" y="8127"/>
                    <a:pt x="9168" y="9229"/>
                  </a:cubicBezTo>
                  <a:cubicBezTo>
                    <a:pt x="9507" y="9760"/>
                    <a:pt x="9967" y="10626"/>
                    <a:pt x="9657" y="10626"/>
                  </a:cubicBezTo>
                  <a:cubicBezTo>
                    <a:pt x="9646" y="10626"/>
                    <a:pt x="9636" y="10626"/>
                    <a:pt x="9625" y="10623"/>
                  </a:cubicBezTo>
                  <a:cubicBezTo>
                    <a:pt x="9475" y="10598"/>
                    <a:pt x="9325" y="10577"/>
                    <a:pt x="9175" y="10552"/>
                  </a:cubicBezTo>
                  <a:cubicBezTo>
                    <a:pt x="8930" y="10512"/>
                    <a:pt x="8670" y="10185"/>
                    <a:pt x="8462" y="9806"/>
                  </a:cubicBezTo>
                  <a:cubicBezTo>
                    <a:pt x="7553" y="10476"/>
                    <a:pt x="6519" y="10965"/>
                    <a:pt x="5446" y="11200"/>
                  </a:cubicBezTo>
                  <a:cubicBezTo>
                    <a:pt x="5264" y="11240"/>
                    <a:pt x="6106" y="11585"/>
                    <a:pt x="6155" y="11603"/>
                  </a:cubicBezTo>
                  <a:cubicBezTo>
                    <a:pt x="6469" y="11717"/>
                    <a:pt x="6975" y="11942"/>
                    <a:pt x="7360" y="11942"/>
                  </a:cubicBezTo>
                  <a:cubicBezTo>
                    <a:pt x="7421" y="11942"/>
                    <a:pt x="7478" y="11939"/>
                    <a:pt x="7528" y="11924"/>
                  </a:cubicBezTo>
                  <a:cubicBezTo>
                    <a:pt x="11026" y="11154"/>
                    <a:pt x="15826" y="6458"/>
                    <a:pt x="13197" y="2718"/>
                  </a:cubicBezTo>
                  <a:cubicBezTo>
                    <a:pt x="13008" y="2450"/>
                    <a:pt x="12802" y="2204"/>
                    <a:pt x="12580" y="1979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305229" y="1817349"/>
              <a:ext cx="78497" cy="60363"/>
            </a:xfrm>
            <a:custGeom>
              <a:rect b="b" l="l" r="r" t="t"/>
              <a:pathLst>
                <a:path extrusionOk="0" h="2147" w="2792">
                  <a:moveTo>
                    <a:pt x="621" y="0"/>
                  </a:moveTo>
                  <a:cubicBezTo>
                    <a:pt x="417" y="104"/>
                    <a:pt x="207" y="242"/>
                    <a:pt x="0" y="396"/>
                  </a:cubicBezTo>
                  <a:cubicBezTo>
                    <a:pt x="153" y="474"/>
                    <a:pt x="303" y="571"/>
                    <a:pt x="443" y="681"/>
                  </a:cubicBezTo>
                  <a:cubicBezTo>
                    <a:pt x="941" y="1080"/>
                    <a:pt x="1323" y="1587"/>
                    <a:pt x="1565" y="2147"/>
                  </a:cubicBezTo>
                  <a:cubicBezTo>
                    <a:pt x="1786" y="1965"/>
                    <a:pt x="2043" y="1765"/>
                    <a:pt x="2278" y="1651"/>
                  </a:cubicBezTo>
                  <a:cubicBezTo>
                    <a:pt x="2375" y="1712"/>
                    <a:pt x="2467" y="1748"/>
                    <a:pt x="2549" y="1748"/>
                  </a:cubicBezTo>
                  <a:cubicBezTo>
                    <a:pt x="2585" y="1748"/>
                    <a:pt x="2620" y="1740"/>
                    <a:pt x="2650" y="1726"/>
                  </a:cubicBezTo>
                  <a:cubicBezTo>
                    <a:pt x="2685" y="1712"/>
                    <a:pt x="2721" y="1694"/>
                    <a:pt x="2753" y="1679"/>
                  </a:cubicBezTo>
                  <a:cubicBezTo>
                    <a:pt x="2792" y="1612"/>
                    <a:pt x="2788" y="1541"/>
                    <a:pt x="2749" y="1470"/>
                  </a:cubicBezTo>
                  <a:cubicBezTo>
                    <a:pt x="2742" y="1437"/>
                    <a:pt x="2735" y="1409"/>
                    <a:pt x="2727" y="1376"/>
                  </a:cubicBezTo>
                  <a:cubicBezTo>
                    <a:pt x="2125" y="770"/>
                    <a:pt x="1405" y="318"/>
                    <a:pt x="621" y="0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892681" y="1889799"/>
              <a:ext cx="361137" cy="289078"/>
            </a:xfrm>
            <a:custGeom>
              <a:rect b="b" l="l" r="r" t="t"/>
              <a:pathLst>
                <a:path extrusionOk="0" h="10282" w="12845">
                  <a:moveTo>
                    <a:pt x="10590" y="8581"/>
                  </a:moveTo>
                  <a:cubicBezTo>
                    <a:pt x="10588" y="8582"/>
                    <a:pt x="10588" y="8583"/>
                    <a:pt x="10588" y="8584"/>
                  </a:cubicBezTo>
                  <a:cubicBezTo>
                    <a:pt x="10588" y="8583"/>
                    <a:pt x="10589" y="8582"/>
                    <a:pt x="10590" y="8581"/>
                  </a:cubicBezTo>
                  <a:close/>
                  <a:moveTo>
                    <a:pt x="3949" y="1"/>
                  </a:moveTo>
                  <a:cubicBezTo>
                    <a:pt x="1599" y="2109"/>
                    <a:pt x="1" y="5111"/>
                    <a:pt x="2287" y="7938"/>
                  </a:cubicBezTo>
                  <a:cubicBezTo>
                    <a:pt x="3371" y="9276"/>
                    <a:pt x="5339" y="9860"/>
                    <a:pt x="6965" y="10153"/>
                  </a:cubicBezTo>
                  <a:cubicBezTo>
                    <a:pt x="7453" y="10242"/>
                    <a:pt x="7942" y="10281"/>
                    <a:pt x="8427" y="10281"/>
                  </a:cubicBezTo>
                  <a:cubicBezTo>
                    <a:pt x="8990" y="10281"/>
                    <a:pt x="9550" y="10227"/>
                    <a:pt x="10114" y="10132"/>
                  </a:cubicBezTo>
                  <a:cubicBezTo>
                    <a:pt x="10534" y="10056"/>
                    <a:pt x="12844" y="9750"/>
                    <a:pt x="12798" y="9233"/>
                  </a:cubicBezTo>
                  <a:cubicBezTo>
                    <a:pt x="12777" y="8991"/>
                    <a:pt x="11315" y="8512"/>
                    <a:pt x="10787" y="8512"/>
                  </a:cubicBezTo>
                  <a:cubicBezTo>
                    <a:pt x="10702" y="8512"/>
                    <a:pt x="10641" y="8527"/>
                    <a:pt x="10616" y="8555"/>
                  </a:cubicBezTo>
                  <a:cubicBezTo>
                    <a:pt x="10607" y="8562"/>
                    <a:pt x="10597" y="8571"/>
                    <a:pt x="10590" y="8581"/>
                  </a:cubicBezTo>
                  <a:lnTo>
                    <a:pt x="10590" y="8581"/>
                  </a:lnTo>
                  <a:cubicBezTo>
                    <a:pt x="10592" y="8580"/>
                    <a:pt x="10597" y="8580"/>
                    <a:pt x="10602" y="8580"/>
                  </a:cubicBezTo>
                  <a:lnTo>
                    <a:pt x="10613" y="8580"/>
                  </a:lnTo>
                  <a:cubicBezTo>
                    <a:pt x="10559" y="8940"/>
                    <a:pt x="8840" y="9240"/>
                    <a:pt x="8548" y="9301"/>
                  </a:cubicBezTo>
                  <a:cubicBezTo>
                    <a:pt x="7953" y="9429"/>
                    <a:pt x="7321" y="9554"/>
                    <a:pt x="6701" y="9554"/>
                  </a:cubicBezTo>
                  <a:cubicBezTo>
                    <a:pt x="6105" y="9554"/>
                    <a:pt x="5521" y="9436"/>
                    <a:pt x="4993" y="9098"/>
                  </a:cubicBezTo>
                  <a:cubicBezTo>
                    <a:pt x="3730" y="8285"/>
                    <a:pt x="3371" y="6402"/>
                    <a:pt x="3521" y="5025"/>
                  </a:cubicBezTo>
                  <a:cubicBezTo>
                    <a:pt x="3688" y="3460"/>
                    <a:pt x="4462" y="2162"/>
                    <a:pt x="5524" y="1096"/>
                  </a:cubicBezTo>
                  <a:cubicBezTo>
                    <a:pt x="5160" y="878"/>
                    <a:pt x="4797" y="661"/>
                    <a:pt x="4430" y="447"/>
                  </a:cubicBezTo>
                  <a:cubicBezTo>
                    <a:pt x="4262" y="347"/>
                    <a:pt x="4094" y="187"/>
                    <a:pt x="3949" y="1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3003676" y="1869670"/>
              <a:ext cx="304767" cy="229503"/>
            </a:xfrm>
            <a:custGeom>
              <a:rect b="b" l="l" r="r" t="t"/>
              <a:pathLst>
                <a:path extrusionOk="0" h="8163" w="10840">
                  <a:moveTo>
                    <a:pt x="873" y="1"/>
                  </a:moveTo>
                  <a:cubicBezTo>
                    <a:pt x="574" y="225"/>
                    <a:pt x="282" y="464"/>
                    <a:pt x="1" y="717"/>
                  </a:cubicBezTo>
                  <a:cubicBezTo>
                    <a:pt x="146" y="903"/>
                    <a:pt x="314" y="1063"/>
                    <a:pt x="482" y="1163"/>
                  </a:cubicBezTo>
                  <a:cubicBezTo>
                    <a:pt x="849" y="1377"/>
                    <a:pt x="1212" y="1594"/>
                    <a:pt x="1576" y="1812"/>
                  </a:cubicBezTo>
                  <a:cubicBezTo>
                    <a:pt x="1862" y="1526"/>
                    <a:pt x="2165" y="1259"/>
                    <a:pt x="2486" y="1009"/>
                  </a:cubicBezTo>
                  <a:cubicBezTo>
                    <a:pt x="1951" y="664"/>
                    <a:pt x="1416" y="328"/>
                    <a:pt x="873" y="1"/>
                  </a:cubicBezTo>
                  <a:close/>
                  <a:moveTo>
                    <a:pt x="10041" y="6765"/>
                  </a:moveTo>
                  <a:cubicBezTo>
                    <a:pt x="9816" y="6968"/>
                    <a:pt x="9581" y="7161"/>
                    <a:pt x="9335" y="7342"/>
                  </a:cubicBezTo>
                  <a:cubicBezTo>
                    <a:pt x="9543" y="7721"/>
                    <a:pt x="9803" y="8048"/>
                    <a:pt x="10048" y="8088"/>
                  </a:cubicBezTo>
                  <a:cubicBezTo>
                    <a:pt x="10198" y="8113"/>
                    <a:pt x="10348" y="8134"/>
                    <a:pt x="10498" y="8159"/>
                  </a:cubicBezTo>
                  <a:cubicBezTo>
                    <a:pt x="10509" y="8162"/>
                    <a:pt x="10519" y="8162"/>
                    <a:pt x="10530" y="8162"/>
                  </a:cubicBezTo>
                  <a:cubicBezTo>
                    <a:pt x="10840" y="8162"/>
                    <a:pt x="10380" y="7296"/>
                    <a:pt x="10041" y="6765"/>
                  </a:cubicBezTo>
                  <a:close/>
                </a:path>
              </a:pathLst>
            </a:custGeom>
            <a:solidFill>
              <a:srgbClr val="E06666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34"/>
          <p:cNvSpPr txBox="1"/>
          <p:nvPr>
            <p:ph type="title"/>
          </p:nvPr>
        </p:nvSpPr>
        <p:spPr>
          <a:xfrm>
            <a:off x="6621773" y="1976169"/>
            <a:ext cx="870300" cy="2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A9999"/>
                </a:solidFill>
              </a:rPr>
              <a:t>FALSE</a:t>
            </a:r>
            <a:endParaRPr sz="700">
              <a:solidFill>
                <a:srgbClr val="EA9999"/>
              </a:solidFill>
            </a:endParaRPr>
          </a:p>
        </p:txBody>
      </p:sp>
      <p:sp>
        <p:nvSpPr>
          <p:cNvPr id="1201" name="Google Shape;1201;p34"/>
          <p:cNvSpPr/>
          <p:nvPr/>
        </p:nvSpPr>
        <p:spPr>
          <a:xfrm>
            <a:off x="6216038" y="3466825"/>
            <a:ext cx="447282" cy="340388"/>
          </a:xfrm>
          <a:custGeom>
            <a:rect b="b" l="l" r="r" t="t"/>
            <a:pathLst>
              <a:path extrusionOk="0" h="12107" w="15909">
                <a:moveTo>
                  <a:pt x="14097" y="0"/>
                </a:moveTo>
                <a:cubicBezTo>
                  <a:pt x="13815" y="0"/>
                  <a:pt x="13573" y="61"/>
                  <a:pt x="13448" y="201"/>
                </a:cubicBezTo>
                <a:cubicBezTo>
                  <a:pt x="10627" y="3410"/>
                  <a:pt x="7910" y="6705"/>
                  <a:pt x="5293" y="10081"/>
                </a:cubicBezTo>
                <a:cubicBezTo>
                  <a:pt x="4283" y="8908"/>
                  <a:pt x="3239" y="7763"/>
                  <a:pt x="2165" y="6644"/>
                </a:cubicBezTo>
                <a:cubicBezTo>
                  <a:pt x="2009" y="6483"/>
                  <a:pt x="1164" y="6216"/>
                  <a:pt x="579" y="6216"/>
                </a:cubicBezTo>
                <a:cubicBezTo>
                  <a:pt x="247" y="6216"/>
                  <a:pt x="1" y="6305"/>
                  <a:pt x="22" y="6555"/>
                </a:cubicBezTo>
                <a:cubicBezTo>
                  <a:pt x="62" y="6983"/>
                  <a:pt x="87" y="7047"/>
                  <a:pt x="383" y="7368"/>
                </a:cubicBezTo>
                <a:cubicBezTo>
                  <a:pt x="479" y="7471"/>
                  <a:pt x="664" y="7553"/>
                  <a:pt x="889" y="7610"/>
                </a:cubicBezTo>
                <a:cubicBezTo>
                  <a:pt x="2116" y="8915"/>
                  <a:pt x="3299" y="10260"/>
                  <a:pt x="4444" y="11643"/>
                </a:cubicBezTo>
                <a:cubicBezTo>
                  <a:pt x="4651" y="11892"/>
                  <a:pt x="5282" y="12106"/>
                  <a:pt x="5810" y="12106"/>
                </a:cubicBezTo>
                <a:cubicBezTo>
                  <a:pt x="6116" y="12106"/>
                  <a:pt x="6391" y="12035"/>
                  <a:pt x="6526" y="11856"/>
                </a:cubicBezTo>
                <a:cubicBezTo>
                  <a:pt x="9418" y="8066"/>
                  <a:pt x="12439" y="4379"/>
                  <a:pt x="15584" y="800"/>
                </a:cubicBezTo>
                <a:cubicBezTo>
                  <a:pt x="15908" y="432"/>
                  <a:pt x="14863" y="0"/>
                  <a:pt x="14097" y="0"/>
                </a:cubicBezTo>
                <a:close/>
              </a:path>
            </a:pathLst>
          </a:custGeom>
          <a:solidFill>
            <a:srgbClr val="93C47D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4"/>
          <p:cNvSpPr txBox="1"/>
          <p:nvPr>
            <p:ph type="title"/>
          </p:nvPr>
        </p:nvSpPr>
        <p:spPr>
          <a:xfrm>
            <a:off x="6663313" y="3457013"/>
            <a:ext cx="10821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3C47D"/>
                </a:solidFill>
              </a:rPr>
              <a:t>TRUE</a:t>
            </a:r>
            <a:endParaRPr sz="22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35"/>
          <p:cNvGrpSpPr/>
          <p:nvPr/>
        </p:nvGrpSpPr>
        <p:grpSpPr>
          <a:xfrm flipH="1">
            <a:off x="720009" y="1860988"/>
            <a:ext cx="1333249" cy="176025"/>
            <a:chOff x="4345425" y="2175475"/>
            <a:chExt cx="800750" cy="176025"/>
          </a:xfrm>
        </p:grpSpPr>
        <p:sp>
          <p:nvSpPr>
            <p:cNvPr id="1208" name="Google Shape;1208;p3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35"/>
          <p:cNvGrpSpPr/>
          <p:nvPr/>
        </p:nvGrpSpPr>
        <p:grpSpPr>
          <a:xfrm flipH="1" rot="-166874">
            <a:off x="723402" y="2303425"/>
            <a:ext cx="1481932" cy="176021"/>
            <a:chOff x="4345425" y="2175475"/>
            <a:chExt cx="800750" cy="176025"/>
          </a:xfrm>
        </p:grpSpPr>
        <p:sp>
          <p:nvSpPr>
            <p:cNvPr id="1211" name="Google Shape;1211;p3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35"/>
          <p:cNvSpPr txBox="1"/>
          <p:nvPr>
            <p:ph idx="1" type="subTitle"/>
          </p:nvPr>
        </p:nvSpPr>
        <p:spPr>
          <a:xfrm>
            <a:off x="1218150" y="2934213"/>
            <a:ext cx="2073600" cy="15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declarar variables booleanas?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¿En qué casos se usan?</a:t>
            </a:r>
            <a:endParaRPr/>
          </a:p>
        </p:txBody>
      </p:sp>
      <p:sp>
        <p:nvSpPr>
          <p:cNvPr id="1214" name="Google Shape;1214;p35"/>
          <p:cNvSpPr txBox="1"/>
          <p:nvPr>
            <p:ph type="title"/>
          </p:nvPr>
        </p:nvSpPr>
        <p:spPr>
          <a:xfrm>
            <a:off x="720000" y="1452200"/>
            <a:ext cx="1621200" cy="9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 sí en progra</a:t>
            </a:r>
            <a:endParaRPr/>
          </a:p>
        </p:txBody>
      </p:sp>
      <p:grpSp>
        <p:nvGrpSpPr>
          <p:cNvPr id="1215" name="Google Shape;1215;p35"/>
          <p:cNvGrpSpPr/>
          <p:nvPr/>
        </p:nvGrpSpPr>
        <p:grpSpPr>
          <a:xfrm>
            <a:off x="5197397" y="1289616"/>
            <a:ext cx="3366800" cy="2564249"/>
            <a:chOff x="3578510" y="1419647"/>
            <a:chExt cx="4021500" cy="3062887"/>
          </a:xfrm>
        </p:grpSpPr>
        <p:sp>
          <p:nvSpPr>
            <p:cNvPr id="1216" name="Google Shape;1216;p35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49009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219" name="Google Shape;1219;p35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0" name="Google Shape;1220;p35"/>
          <p:cNvSpPr/>
          <p:nvPr/>
        </p:nvSpPr>
        <p:spPr>
          <a:xfrm>
            <a:off x="3123650" y="984825"/>
            <a:ext cx="585156" cy="660932"/>
          </a:xfrm>
          <a:custGeom>
            <a:rect b="b" l="l" r="r" t="t"/>
            <a:pathLst>
              <a:path extrusionOk="0" h="18395" w="16286">
                <a:moveTo>
                  <a:pt x="8339" y="894"/>
                </a:moveTo>
                <a:cubicBezTo>
                  <a:pt x="7947" y="1051"/>
                  <a:pt x="7555" y="1223"/>
                  <a:pt x="7163" y="1427"/>
                </a:cubicBezTo>
                <a:cubicBezTo>
                  <a:pt x="7461" y="1255"/>
                  <a:pt x="7759" y="1098"/>
                  <a:pt x="8057" y="957"/>
                </a:cubicBezTo>
                <a:cubicBezTo>
                  <a:pt x="8151" y="941"/>
                  <a:pt x="8245" y="910"/>
                  <a:pt x="8339" y="894"/>
                </a:cubicBezTo>
                <a:close/>
                <a:moveTo>
                  <a:pt x="10017" y="731"/>
                </a:moveTo>
                <a:cubicBezTo>
                  <a:pt x="10247" y="731"/>
                  <a:pt x="10476" y="746"/>
                  <a:pt x="10706" y="769"/>
                </a:cubicBezTo>
                <a:cubicBezTo>
                  <a:pt x="10800" y="784"/>
                  <a:pt x="10894" y="800"/>
                  <a:pt x="10988" y="816"/>
                </a:cubicBezTo>
                <a:cubicBezTo>
                  <a:pt x="9875" y="847"/>
                  <a:pt x="8699" y="1129"/>
                  <a:pt x="7743" y="1474"/>
                </a:cubicBezTo>
                <a:cubicBezTo>
                  <a:pt x="8402" y="1160"/>
                  <a:pt x="9091" y="957"/>
                  <a:pt x="9765" y="737"/>
                </a:cubicBezTo>
                <a:cubicBezTo>
                  <a:pt x="9849" y="733"/>
                  <a:pt x="9933" y="731"/>
                  <a:pt x="10017" y="731"/>
                </a:cubicBezTo>
                <a:close/>
                <a:moveTo>
                  <a:pt x="9985" y="4327"/>
                </a:moveTo>
                <a:lnTo>
                  <a:pt x="9985" y="4327"/>
                </a:lnTo>
                <a:cubicBezTo>
                  <a:pt x="10173" y="4436"/>
                  <a:pt x="10345" y="4593"/>
                  <a:pt x="10471" y="4828"/>
                </a:cubicBezTo>
                <a:cubicBezTo>
                  <a:pt x="10471" y="4860"/>
                  <a:pt x="10471" y="4891"/>
                  <a:pt x="10471" y="4922"/>
                </a:cubicBezTo>
                <a:cubicBezTo>
                  <a:pt x="10345" y="4687"/>
                  <a:pt x="10173" y="4483"/>
                  <a:pt x="9985" y="4327"/>
                </a:cubicBezTo>
                <a:close/>
                <a:moveTo>
                  <a:pt x="6286" y="1615"/>
                </a:moveTo>
                <a:cubicBezTo>
                  <a:pt x="5596" y="2085"/>
                  <a:pt x="4953" y="2618"/>
                  <a:pt x="4358" y="3167"/>
                </a:cubicBezTo>
                <a:cubicBezTo>
                  <a:pt x="3590" y="3872"/>
                  <a:pt x="2900" y="4672"/>
                  <a:pt x="2304" y="5518"/>
                </a:cubicBezTo>
                <a:cubicBezTo>
                  <a:pt x="2931" y="4295"/>
                  <a:pt x="3825" y="3214"/>
                  <a:pt x="5000" y="2367"/>
                </a:cubicBezTo>
                <a:cubicBezTo>
                  <a:pt x="5408" y="2085"/>
                  <a:pt x="5831" y="1834"/>
                  <a:pt x="6286" y="1615"/>
                </a:cubicBezTo>
                <a:close/>
                <a:moveTo>
                  <a:pt x="2038" y="6521"/>
                </a:moveTo>
                <a:cubicBezTo>
                  <a:pt x="1756" y="7101"/>
                  <a:pt x="1521" y="7728"/>
                  <a:pt x="1348" y="8371"/>
                </a:cubicBezTo>
                <a:cubicBezTo>
                  <a:pt x="1411" y="7994"/>
                  <a:pt x="1505" y="7634"/>
                  <a:pt x="1599" y="7258"/>
                </a:cubicBezTo>
                <a:cubicBezTo>
                  <a:pt x="1740" y="7007"/>
                  <a:pt x="1881" y="6756"/>
                  <a:pt x="2038" y="6521"/>
                </a:cubicBezTo>
                <a:close/>
                <a:moveTo>
                  <a:pt x="8784" y="3487"/>
                </a:moveTo>
                <a:cubicBezTo>
                  <a:pt x="8978" y="3487"/>
                  <a:pt x="9171" y="3505"/>
                  <a:pt x="9358" y="3543"/>
                </a:cubicBezTo>
                <a:cubicBezTo>
                  <a:pt x="9296" y="3539"/>
                  <a:pt x="9233" y="3537"/>
                  <a:pt x="9170" y="3537"/>
                </a:cubicBezTo>
                <a:cubicBezTo>
                  <a:pt x="7833" y="3537"/>
                  <a:pt x="6157" y="4454"/>
                  <a:pt x="5439" y="5157"/>
                </a:cubicBezTo>
                <a:cubicBezTo>
                  <a:pt x="4938" y="5659"/>
                  <a:pt x="4499" y="6333"/>
                  <a:pt x="4138" y="7085"/>
                </a:cubicBezTo>
                <a:cubicBezTo>
                  <a:pt x="3887" y="7524"/>
                  <a:pt x="3684" y="7979"/>
                  <a:pt x="3511" y="8433"/>
                </a:cubicBezTo>
                <a:cubicBezTo>
                  <a:pt x="3652" y="7650"/>
                  <a:pt x="3934" y="6913"/>
                  <a:pt x="4405" y="6223"/>
                </a:cubicBezTo>
                <a:cubicBezTo>
                  <a:pt x="5063" y="5267"/>
                  <a:pt x="5988" y="4436"/>
                  <a:pt x="7038" y="3919"/>
                </a:cubicBezTo>
                <a:cubicBezTo>
                  <a:pt x="7560" y="3658"/>
                  <a:pt x="8180" y="3487"/>
                  <a:pt x="8784" y="3487"/>
                </a:cubicBezTo>
                <a:close/>
                <a:moveTo>
                  <a:pt x="11380" y="6176"/>
                </a:moveTo>
                <a:lnTo>
                  <a:pt x="11380" y="6176"/>
                </a:lnTo>
                <a:cubicBezTo>
                  <a:pt x="11427" y="6396"/>
                  <a:pt x="11458" y="6599"/>
                  <a:pt x="11474" y="6803"/>
                </a:cubicBezTo>
                <a:cubicBezTo>
                  <a:pt x="11646" y="7932"/>
                  <a:pt x="11725" y="9123"/>
                  <a:pt x="12007" y="10252"/>
                </a:cubicBezTo>
                <a:cubicBezTo>
                  <a:pt x="12148" y="10816"/>
                  <a:pt x="12477" y="11192"/>
                  <a:pt x="12900" y="11396"/>
                </a:cubicBezTo>
                <a:cubicBezTo>
                  <a:pt x="12743" y="11380"/>
                  <a:pt x="12618" y="11349"/>
                  <a:pt x="12493" y="11302"/>
                </a:cubicBezTo>
                <a:cubicBezTo>
                  <a:pt x="12399" y="11208"/>
                  <a:pt x="12305" y="11082"/>
                  <a:pt x="12226" y="10957"/>
                </a:cubicBezTo>
                <a:cubicBezTo>
                  <a:pt x="11944" y="10471"/>
                  <a:pt x="11866" y="9907"/>
                  <a:pt x="11803" y="9374"/>
                </a:cubicBezTo>
                <a:cubicBezTo>
                  <a:pt x="11693" y="8543"/>
                  <a:pt x="11599" y="7681"/>
                  <a:pt x="11427" y="6850"/>
                </a:cubicBezTo>
                <a:cubicBezTo>
                  <a:pt x="11411" y="6631"/>
                  <a:pt x="11411" y="6411"/>
                  <a:pt x="11380" y="6176"/>
                </a:cubicBezTo>
                <a:close/>
                <a:moveTo>
                  <a:pt x="4671" y="10158"/>
                </a:moveTo>
                <a:cubicBezTo>
                  <a:pt x="4671" y="10220"/>
                  <a:pt x="4687" y="10283"/>
                  <a:pt x="4687" y="10346"/>
                </a:cubicBezTo>
                <a:cubicBezTo>
                  <a:pt x="4734" y="10816"/>
                  <a:pt x="4797" y="11317"/>
                  <a:pt x="4953" y="11788"/>
                </a:cubicBezTo>
                <a:cubicBezTo>
                  <a:pt x="4749" y="11317"/>
                  <a:pt x="4671" y="10753"/>
                  <a:pt x="4671" y="10158"/>
                </a:cubicBezTo>
                <a:close/>
                <a:moveTo>
                  <a:pt x="11536" y="10863"/>
                </a:moveTo>
                <a:lnTo>
                  <a:pt x="11536" y="10863"/>
                </a:lnTo>
                <a:cubicBezTo>
                  <a:pt x="11740" y="11176"/>
                  <a:pt x="11991" y="11411"/>
                  <a:pt x="12273" y="11553"/>
                </a:cubicBezTo>
                <a:cubicBezTo>
                  <a:pt x="12367" y="11647"/>
                  <a:pt x="12461" y="11725"/>
                  <a:pt x="12555" y="11803"/>
                </a:cubicBezTo>
                <a:cubicBezTo>
                  <a:pt x="12038" y="11662"/>
                  <a:pt x="11725" y="11317"/>
                  <a:pt x="11536" y="10863"/>
                </a:cubicBezTo>
                <a:close/>
                <a:moveTo>
                  <a:pt x="14703" y="11051"/>
                </a:moveTo>
                <a:lnTo>
                  <a:pt x="14703" y="11051"/>
                </a:lnTo>
                <a:cubicBezTo>
                  <a:pt x="14358" y="11490"/>
                  <a:pt x="13888" y="11803"/>
                  <a:pt x="13229" y="11850"/>
                </a:cubicBezTo>
                <a:cubicBezTo>
                  <a:pt x="13214" y="11835"/>
                  <a:pt x="13214" y="11819"/>
                  <a:pt x="13198" y="11803"/>
                </a:cubicBezTo>
                <a:cubicBezTo>
                  <a:pt x="13167" y="11788"/>
                  <a:pt x="13135" y="11772"/>
                  <a:pt x="13120" y="11756"/>
                </a:cubicBezTo>
                <a:cubicBezTo>
                  <a:pt x="13480" y="11756"/>
                  <a:pt x="13856" y="11631"/>
                  <a:pt x="14201" y="11380"/>
                </a:cubicBezTo>
                <a:cubicBezTo>
                  <a:pt x="14374" y="11302"/>
                  <a:pt x="14546" y="11192"/>
                  <a:pt x="14703" y="11051"/>
                </a:cubicBezTo>
                <a:close/>
                <a:moveTo>
                  <a:pt x="8584" y="4456"/>
                </a:moveTo>
                <a:cubicBezTo>
                  <a:pt x="9393" y="4456"/>
                  <a:pt x="10099" y="4942"/>
                  <a:pt x="10439" y="6255"/>
                </a:cubicBezTo>
                <a:cubicBezTo>
                  <a:pt x="10455" y="6302"/>
                  <a:pt x="10471" y="6364"/>
                  <a:pt x="10486" y="6427"/>
                </a:cubicBezTo>
                <a:cubicBezTo>
                  <a:pt x="10502" y="7023"/>
                  <a:pt x="10518" y="7618"/>
                  <a:pt x="10549" y="8214"/>
                </a:cubicBezTo>
                <a:cubicBezTo>
                  <a:pt x="10455" y="9045"/>
                  <a:pt x="10220" y="9875"/>
                  <a:pt x="9891" y="10565"/>
                </a:cubicBezTo>
                <a:cubicBezTo>
                  <a:pt x="9373" y="11694"/>
                  <a:pt x="8010" y="13042"/>
                  <a:pt x="6771" y="13120"/>
                </a:cubicBezTo>
                <a:cubicBezTo>
                  <a:pt x="6411" y="13042"/>
                  <a:pt x="6066" y="12885"/>
                  <a:pt x="5768" y="12524"/>
                </a:cubicBezTo>
                <a:cubicBezTo>
                  <a:pt x="5141" y="11772"/>
                  <a:pt x="5032" y="10628"/>
                  <a:pt x="5000" y="9687"/>
                </a:cubicBezTo>
                <a:cubicBezTo>
                  <a:pt x="4969" y="9045"/>
                  <a:pt x="5016" y="8418"/>
                  <a:pt x="5141" y="7822"/>
                </a:cubicBezTo>
                <a:cubicBezTo>
                  <a:pt x="5565" y="6646"/>
                  <a:pt x="6286" y="5549"/>
                  <a:pt x="7163" y="4860"/>
                </a:cubicBezTo>
                <a:cubicBezTo>
                  <a:pt x="7638" y="4611"/>
                  <a:pt x="8128" y="4456"/>
                  <a:pt x="8584" y="4456"/>
                </a:cubicBezTo>
                <a:close/>
                <a:moveTo>
                  <a:pt x="5126" y="6584"/>
                </a:moveTo>
                <a:lnTo>
                  <a:pt x="5126" y="6584"/>
                </a:lnTo>
                <a:cubicBezTo>
                  <a:pt x="5016" y="6866"/>
                  <a:pt x="4938" y="7164"/>
                  <a:pt x="4859" y="7462"/>
                </a:cubicBezTo>
                <a:cubicBezTo>
                  <a:pt x="4561" y="8245"/>
                  <a:pt x="4389" y="9092"/>
                  <a:pt x="4326" y="9907"/>
                </a:cubicBezTo>
                <a:cubicBezTo>
                  <a:pt x="4217" y="11082"/>
                  <a:pt x="4530" y="12524"/>
                  <a:pt x="5518" y="13230"/>
                </a:cubicBezTo>
                <a:cubicBezTo>
                  <a:pt x="3480" y="12383"/>
                  <a:pt x="3919" y="9217"/>
                  <a:pt x="4624" y="7524"/>
                </a:cubicBezTo>
                <a:cubicBezTo>
                  <a:pt x="4734" y="7258"/>
                  <a:pt x="4859" y="6991"/>
                  <a:pt x="5000" y="6741"/>
                </a:cubicBezTo>
                <a:cubicBezTo>
                  <a:pt x="5016" y="6725"/>
                  <a:pt x="5032" y="6694"/>
                  <a:pt x="5047" y="6678"/>
                </a:cubicBezTo>
                <a:cubicBezTo>
                  <a:pt x="5079" y="6646"/>
                  <a:pt x="5110" y="6615"/>
                  <a:pt x="5126" y="6584"/>
                </a:cubicBezTo>
                <a:close/>
                <a:moveTo>
                  <a:pt x="800" y="7728"/>
                </a:moveTo>
                <a:cubicBezTo>
                  <a:pt x="392" y="9578"/>
                  <a:pt x="439" y="11568"/>
                  <a:pt x="1003" y="13355"/>
                </a:cubicBezTo>
                <a:cubicBezTo>
                  <a:pt x="345" y="11584"/>
                  <a:pt x="298" y="9562"/>
                  <a:pt x="800" y="7728"/>
                </a:cubicBezTo>
                <a:close/>
                <a:moveTo>
                  <a:pt x="2743" y="15314"/>
                </a:moveTo>
                <a:lnTo>
                  <a:pt x="2743" y="15314"/>
                </a:lnTo>
                <a:cubicBezTo>
                  <a:pt x="2775" y="15346"/>
                  <a:pt x="2790" y="15361"/>
                  <a:pt x="2806" y="15377"/>
                </a:cubicBezTo>
                <a:cubicBezTo>
                  <a:pt x="3386" y="15941"/>
                  <a:pt x="4107" y="16506"/>
                  <a:pt x="4891" y="16945"/>
                </a:cubicBezTo>
                <a:cubicBezTo>
                  <a:pt x="4107" y="16615"/>
                  <a:pt x="3449" y="16161"/>
                  <a:pt x="2900" y="15534"/>
                </a:cubicBezTo>
                <a:cubicBezTo>
                  <a:pt x="2853" y="15471"/>
                  <a:pt x="2790" y="15393"/>
                  <a:pt x="2743" y="15314"/>
                </a:cubicBezTo>
                <a:close/>
                <a:moveTo>
                  <a:pt x="5502" y="16788"/>
                </a:moveTo>
                <a:lnTo>
                  <a:pt x="5502" y="16788"/>
                </a:lnTo>
                <a:cubicBezTo>
                  <a:pt x="6160" y="16992"/>
                  <a:pt x="6834" y="17133"/>
                  <a:pt x="7492" y="17195"/>
                </a:cubicBezTo>
                <a:cubicBezTo>
                  <a:pt x="7670" y="17218"/>
                  <a:pt x="7844" y="17228"/>
                  <a:pt x="8014" y="17228"/>
                </a:cubicBezTo>
                <a:cubicBezTo>
                  <a:pt x="8325" y="17228"/>
                  <a:pt x="8625" y="17193"/>
                  <a:pt x="8919" y="17133"/>
                </a:cubicBezTo>
                <a:lnTo>
                  <a:pt x="8919" y="17133"/>
                </a:lnTo>
                <a:cubicBezTo>
                  <a:pt x="8543" y="17274"/>
                  <a:pt x="8166" y="17383"/>
                  <a:pt x="7759" y="17446"/>
                </a:cubicBezTo>
                <a:cubicBezTo>
                  <a:pt x="7728" y="17446"/>
                  <a:pt x="7696" y="17446"/>
                  <a:pt x="7665" y="17462"/>
                </a:cubicBezTo>
                <a:cubicBezTo>
                  <a:pt x="6928" y="17399"/>
                  <a:pt x="6192" y="17133"/>
                  <a:pt x="5502" y="16788"/>
                </a:cubicBezTo>
                <a:close/>
                <a:moveTo>
                  <a:pt x="10392" y="1"/>
                </a:moveTo>
                <a:cubicBezTo>
                  <a:pt x="10330" y="1"/>
                  <a:pt x="10267" y="16"/>
                  <a:pt x="10220" y="16"/>
                </a:cubicBezTo>
                <a:cubicBezTo>
                  <a:pt x="10155" y="14"/>
                  <a:pt x="10090" y="13"/>
                  <a:pt x="10025" y="13"/>
                </a:cubicBezTo>
                <a:cubicBezTo>
                  <a:pt x="9589" y="13"/>
                  <a:pt x="9152" y="58"/>
                  <a:pt x="8715" y="126"/>
                </a:cubicBezTo>
                <a:cubicBezTo>
                  <a:pt x="8645" y="114"/>
                  <a:pt x="8574" y="109"/>
                  <a:pt x="8502" y="109"/>
                </a:cubicBezTo>
                <a:cubicBezTo>
                  <a:pt x="8092" y="109"/>
                  <a:pt x="7662" y="284"/>
                  <a:pt x="7289" y="471"/>
                </a:cubicBezTo>
                <a:cubicBezTo>
                  <a:pt x="7257" y="486"/>
                  <a:pt x="7226" y="518"/>
                  <a:pt x="7195" y="534"/>
                </a:cubicBezTo>
                <a:cubicBezTo>
                  <a:pt x="5408" y="1160"/>
                  <a:pt x="3778" y="2305"/>
                  <a:pt x="2680" y="3684"/>
                </a:cubicBezTo>
                <a:cubicBezTo>
                  <a:pt x="2367" y="4076"/>
                  <a:pt x="2085" y="4515"/>
                  <a:pt x="1834" y="4969"/>
                </a:cubicBezTo>
                <a:cubicBezTo>
                  <a:pt x="1646" y="5220"/>
                  <a:pt x="1489" y="5487"/>
                  <a:pt x="1332" y="5753"/>
                </a:cubicBezTo>
                <a:cubicBezTo>
                  <a:pt x="768" y="6835"/>
                  <a:pt x="423" y="8042"/>
                  <a:pt x="282" y="9248"/>
                </a:cubicBezTo>
                <a:cubicBezTo>
                  <a:pt x="0" y="11600"/>
                  <a:pt x="549" y="14123"/>
                  <a:pt x="2132" y="15941"/>
                </a:cubicBezTo>
                <a:cubicBezTo>
                  <a:pt x="3384" y="17388"/>
                  <a:pt x="5247" y="18395"/>
                  <a:pt x="7193" y="18395"/>
                </a:cubicBezTo>
                <a:cubicBezTo>
                  <a:pt x="7293" y="18395"/>
                  <a:pt x="7393" y="18392"/>
                  <a:pt x="7492" y="18387"/>
                </a:cubicBezTo>
                <a:cubicBezTo>
                  <a:pt x="7947" y="18355"/>
                  <a:pt x="8386" y="18277"/>
                  <a:pt x="8809" y="18151"/>
                </a:cubicBezTo>
                <a:cubicBezTo>
                  <a:pt x="11113" y="17885"/>
                  <a:pt x="12399" y="16208"/>
                  <a:pt x="13198" y="14076"/>
                </a:cubicBezTo>
                <a:cubicBezTo>
                  <a:pt x="13214" y="14045"/>
                  <a:pt x="13214" y="14013"/>
                  <a:pt x="13198" y="13982"/>
                </a:cubicBezTo>
                <a:cubicBezTo>
                  <a:pt x="13198" y="13966"/>
                  <a:pt x="13198" y="13966"/>
                  <a:pt x="13198" y="13966"/>
                </a:cubicBezTo>
                <a:cubicBezTo>
                  <a:pt x="13198" y="13951"/>
                  <a:pt x="13198" y="13951"/>
                  <a:pt x="13198" y="13951"/>
                </a:cubicBezTo>
                <a:cubicBezTo>
                  <a:pt x="13159" y="13873"/>
                  <a:pt x="13089" y="13817"/>
                  <a:pt x="13004" y="13817"/>
                </a:cubicBezTo>
                <a:cubicBezTo>
                  <a:pt x="12986" y="13817"/>
                  <a:pt x="12967" y="13820"/>
                  <a:pt x="12947" y="13825"/>
                </a:cubicBezTo>
                <a:cubicBezTo>
                  <a:pt x="12919" y="13742"/>
                  <a:pt x="12843" y="13686"/>
                  <a:pt x="12766" y="13686"/>
                </a:cubicBezTo>
                <a:cubicBezTo>
                  <a:pt x="12711" y="13686"/>
                  <a:pt x="12657" y="13714"/>
                  <a:pt x="12618" y="13778"/>
                </a:cubicBezTo>
                <a:cubicBezTo>
                  <a:pt x="12571" y="13841"/>
                  <a:pt x="12524" y="13919"/>
                  <a:pt x="12493" y="13982"/>
                </a:cubicBezTo>
                <a:cubicBezTo>
                  <a:pt x="12461" y="13998"/>
                  <a:pt x="12430" y="14013"/>
                  <a:pt x="12399" y="14045"/>
                </a:cubicBezTo>
                <a:cubicBezTo>
                  <a:pt x="11756" y="14797"/>
                  <a:pt x="11098" y="15550"/>
                  <a:pt x="10283" y="16114"/>
                </a:cubicBezTo>
                <a:cubicBezTo>
                  <a:pt x="9543" y="16619"/>
                  <a:pt x="8794" y="16834"/>
                  <a:pt x="7958" y="16834"/>
                </a:cubicBezTo>
                <a:cubicBezTo>
                  <a:pt x="7732" y="16834"/>
                  <a:pt x="7498" y="16818"/>
                  <a:pt x="7257" y="16788"/>
                </a:cubicBezTo>
                <a:cubicBezTo>
                  <a:pt x="6270" y="16662"/>
                  <a:pt x="5282" y="16459"/>
                  <a:pt x="4405" y="15988"/>
                </a:cubicBezTo>
                <a:cubicBezTo>
                  <a:pt x="3903" y="15738"/>
                  <a:pt x="3464" y="15393"/>
                  <a:pt x="3025" y="15032"/>
                </a:cubicBezTo>
                <a:cubicBezTo>
                  <a:pt x="1944" y="13904"/>
                  <a:pt x="1442" y="12462"/>
                  <a:pt x="1427" y="10800"/>
                </a:cubicBezTo>
                <a:cubicBezTo>
                  <a:pt x="1411" y="9154"/>
                  <a:pt x="1850" y="7509"/>
                  <a:pt x="2680" y="6082"/>
                </a:cubicBezTo>
                <a:cubicBezTo>
                  <a:pt x="4409" y="3085"/>
                  <a:pt x="7763" y="1251"/>
                  <a:pt x="11201" y="1251"/>
                </a:cubicBezTo>
                <a:cubicBezTo>
                  <a:pt x="11287" y="1251"/>
                  <a:pt x="11372" y="1252"/>
                  <a:pt x="11458" y="1255"/>
                </a:cubicBezTo>
                <a:cubicBezTo>
                  <a:pt x="12007" y="1270"/>
                  <a:pt x="12524" y="1349"/>
                  <a:pt x="12979" y="1568"/>
                </a:cubicBezTo>
                <a:cubicBezTo>
                  <a:pt x="13433" y="1881"/>
                  <a:pt x="13825" y="2273"/>
                  <a:pt x="14154" y="2712"/>
                </a:cubicBezTo>
                <a:cubicBezTo>
                  <a:pt x="14468" y="3277"/>
                  <a:pt x="14640" y="3919"/>
                  <a:pt x="14765" y="4530"/>
                </a:cubicBezTo>
                <a:cubicBezTo>
                  <a:pt x="14922" y="5283"/>
                  <a:pt x="15016" y="6035"/>
                  <a:pt x="15079" y="6803"/>
                </a:cubicBezTo>
                <a:cubicBezTo>
                  <a:pt x="15110" y="8089"/>
                  <a:pt x="15189" y="10189"/>
                  <a:pt x="14029" y="11035"/>
                </a:cubicBezTo>
                <a:cubicBezTo>
                  <a:pt x="13935" y="11082"/>
                  <a:pt x="13841" y="11114"/>
                  <a:pt x="13731" y="11145"/>
                </a:cubicBezTo>
                <a:cubicBezTo>
                  <a:pt x="13627" y="11170"/>
                  <a:pt x="13530" y="11182"/>
                  <a:pt x="13437" y="11182"/>
                </a:cubicBezTo>
                <a:cubicBezTo>
                  <a:pt x="12832" y="11182"/>
                  <a:pt x="12472" y="10676"/>
                  <a:pt x="12336" y="10063"/>
                </a:cubicBezTo>
                <a:cubicBezTo>
                  <a:pt x="12085" y="9029"/>
                  <a:pt x="12007" y="7932"/>
                  <a:pt x="11834" y="6866"/>
                </a:cubicBezTo>
                <a:cubicBezTo>
                  <a:pt x="11709" y="6067"/>
                  <a:pt x="11536" y="5063"/>
                  <a:pt x="11051" y="4405"/>
                </a:cubicBezTo>
                <a:cubicBezTo>
                  <a:pt x="11035" y="4342"/>
                  <a:pt x="11019" y="4280"/>
                  <a:pt x="11004" y="4233"/>
                </a:cubicBezTo>
                <a:cubicBezTo>
                  <a:pt x="10960" y="4103"/>
                  <a:pt x="10839" y="4027"/>
                  <a:pt x="10722" y="4027"/>
                </a:cubicBezTo>
                <a:cubicBezTo>
                  <a:pt x="10711" y="4027"/>
                  <a:pt x="10701" y="4028"/>
                  <a:pt x="10690" y="4029"/>
                </a:cubicBezTo>
                <a:cubicBezTo>
                  <a:pt x="10580" y="3951"/>
                  <a:pt x="10471" y="3888"/>
                  <a:pt x="10361" y="3841"/>
                </a:cubicBezTo>
                <a:cubicBezTo>
                  <a:pt x="9908" y="3428"/>
                  <a:pt x="9372" y="3257"/>
                  <a:pt x="8806" y="3257"/>
                </a:cubicBezTo>
                <a:cubicBezTo>
                  <a:pt x="7179" y="3257"/>
                  <a:pt x="5300" y="4673"/>
                  <a:pt x="4405" y="5847"/>
                </a:cubicBezTo>
                <a:cubicBezTo>
                  <a:pt x="3480" y="7070"/>
                  <a:pt x="3151" y="8465"/>
                  <a:pt x="3119" y="9969"/>
                </a:cubicBezTo>
                <a:cubicBezTo>
                  <a:pt x="3057" y="10534"/>
                  <a:pt x="3057" y="11082"/>
                  <a:pt x="3166" y="11584"/>
                </a:cubicBezTo>
                <a:cubicBezTo>
                  <a:pt x="3229" y="12148"/>
                  <a:pt x="3386" y="12681"/>
                  <a:pt x="3762" y="13042"/>
                </a:cubicBezTo>
                <a:cubicBezTo>
                  <a:pt x="4410" y="13966"/>
                  <a:pt x="5402" y="14364"/>
                  <a:pt x="6435" y="14364"/>
                </a:cubicBezTo>
                <a:cubicBezTo>
                  <a:pt x="8452" y="14364"/>
                  <a:pt x="10628" y="12847"/>
                  <a:pt x="10721" y="10753"/>
                </a:cubicBezTo>
                <a:cubicBezTo>
                  <a:pt x="10737" y="10722"/>
                  <a:pt x="10753" y="10690"/>
                  <a:pt x="10768" y="10659"/>
                </a:cubicBezTo>
                <a:cubicBezTo>
                  <a:pt x="10847" y="11051"/>
                  <a:pt x="10988" y="11411"/>
                  <a:pt x="11223" y="11709"/>
                </a:cubicBezTo>
                <a:cubicBezTo>
                  <a:pt x="11651" y="12266"/>
                  <a:pt x="12298" y="12511"/>
                  <a:pt x="12963" y="12511"/>
                </a:cubicBezTo>
                <a:cubicBezTo>
                  <a:pt x="13590" y="12511"/>
                  <a:pt x="14232" y="12293"/>
                  <a:pt x="14718" y="11913"/>
                </a:cubicBezTo>
                <a:cubicBezTo>
                  <a:pt x="16239" y="10737"/>
                  <a:pt x="16286" y="8480"/>
                  <a:pt x="16145" y="6741"/>
                </a:cubicBezTo>
                <a:cubicBezTo>
                  <a:pt x="15972" y="4593"/>
                  <a:pt x="15345" y="2179"/>
                  <a:pt x="13402" y="957"/>
                </a:cubicBezTo>
                <a:cubicBezTo>
                  <a:pt x="12508" y="392"/>
                  <a:pt x="11521" y="110"/>
                  <a:pt x="10502" y="32"/>
                </a:cubicBezTo>
                <a:cubicBezTo>
                  <a:pt x="10471" y="16"/>
                  <a:pt x="10439" y="1"/>
                  <a:pt x="10392" y="1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35"/>
          <p:cNvGrpSpPr/>
          <p:nvPr/>
        </p:nvGrpSpPr>
        <p:grpSpPr>
          <a:xfrm>
            <a:off x="-152797" y="472609"/>
            <a:ext cx="1745583" cy="230173"/>
            <a:chOff x="1394800" y="3522000"/>
            <a:chExt cx="1048650" cy="138275"/>
          </a:xfrm>
        </p:grpSpPr>
        <p:sp>
          <p:nvSpPr>
            <p:cNvPr id="1222" name="Google Shape;1222;p35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Google Shape;1231;p35"/>
          <p:cNvGrpSpPr/>
          <p:nvPr/>
        </p:nvGrpSpPr>
        <p:grpSpPr>
          <a:xfrm>
            <a:off x="5922601" y="4228260"/>
            <a:ext cx="1921912" cy="326735"/>
            <a:chOff x="1816609" y="3851001"/>
            <a:chExt cx="1093674" cy="222193"/>
          </a:xfrm>
        </p:grpSpPr>
        <p:sp>
          <p:nvSpPr>
            <p:cNvPr id="1232" name="Google Shape;1232;p35"/>
            <p:cNvSpPr/>
            <p:nvPr/>
          </p:nvSpPr>
          <p:spPr>
            <a:xfrm>
              <a:off x="1816609" y="3851001"/>
              <a:ext cx="1093674" cy="222193"/>
            </a:xfrm>
            <a:custGeom>
              <a:rect b="b" l="l" r="r" t="t"/>
              <a:pathLst>
                <a:path extrusionOk="0" h="7903" w="38900">
                  <a:moveTo>
                    <a:pt x="32154" y="852"/>
                  </a:moveTo>
                  <a:cubicBezTo>
                    <a:pt x="32029" y="852"/>
                    <a:pt x="31911" y="870"/>
                    <a:pt x="31815" y="910"/>
                  </a:cubicBezTo>
                  <a:cubicBezTo>
                    <a:pt x="30934" y="1259"/>
                    <a:pt x="30057" y="1619"/>
                    <a:pt x="29183" y="1986"/>
                  </a:cubicBezTo>
                  <a:cubicBezTo>
                    <a:pt x="30289" y="1683"/>
                    <a:pt x="31405" y="1423"/>
                    <a:pt x="32535" y="1209"/>
                  </a:cubicBezTo>
                  <a:cubicBezTo>
                    <a:pt x="32581" y="1198"/>
                    <a:pt x="32635" y="1195"/>
                    <a:pt x="32688" y="1195"/>
                  </a:cubicBezTo>
                  <a:cubicBezTo>
                    <a:pt x="32853" y="1195"/>
                    <a:pt x="33041" y="1234"/>
                    <a:pt x="33223" y="1298"/>
                  </a:cubicBezTo>
                  <a:cubicBezTo>
                    <a:pt x="32998" y="1017"/>
                    <a:pt x="32532" y="852"/>
                    <a:pt x="32154" y="852"/>
                  </a:cubicBezTo>
                  <a:close/>
                  <a:moveTo>
                    <a:pt x="36026" y="1808"/>
                  </a:moveTo>
                  <a:cubicBezTo>
                    <a:pt x="35323" y="1808"/>
                    <a:pt x="34635" y="1886"/>
                    <a:pt x="33969" y="2036"/>
                  </a:cubicBezTo>
                  <a:cubicBezTo>
                    <a:pt x="33969" y="2172"/>
                    <a:pt x="33908" y="2318"/>
                    <a:pt x="33758" y="2464"/>
                  </a:cubicBezTo>
                  <a:cubicBezTo>
                    <a:pt x="33648" y="2575"/>
                    <a:pt x="33541" y="2689"/>
                    <a:pt x="33441" y="2803"/>
                  </a:cubicBezTo>
                  <a:cubicBezTo>
                    <a:pt x="33530" y="2781"/>
                    <a:pt x="33619" y="2775"/>
                    <a:pt x="33712" y="2775"/>
                  </a:cubicBezTo>
                  <a:cubicBezTo>
                    <a:pt x="34364" y="2775"/>
                    <a:pt x="35031" y="3256"/>
                    <a:pt x="35052" y="3695"/>
                  </a:cubicBezTo>
                  <a:cubicBezTo>
                    <a:pt x="35341" y="3655"/>
                    <a:pt x="35634" y="3637"/>
                    <a:pt x="35926" y="3637"/>
                  </a:cubicBezTo>
                  <a:cubicBezTo>
                    <a:pt x="36290" y="3637"/>
                    <a:pt x="36657" y="3666"/>
                    <a:pt x="37028" y="3723"/>
                  </a:cubicBezTo>
                  <a:cubicBezTo>
                    <a:pt x="37099" y="3734"/>
                    <a:pt x="37170" y="3737"/>
                    <a:pt x="37234" y="3737"/>
                  </a:cubicBezTo>
                  <a:cubicBezTo>
                    <a:pt x="38415" y="3737"/>
                    <a:pt x="38900" y="2136"/>
                    <a:pt x="37502" y="1922"/>
                  </a:cubicBezTo>
                  <a:cubicBezTo>
                    <a:pt x="37007" y="1843"/>
                    <a:pt x="36511" y="1808"/>
                    <a:pt x="36026" y="1808"/>
                  </a:cubicBezTo>
                  <a:close/>
                  <a:moveTo>
                    <a:pt x="6480" y="3645"/>
                  </a:moveTo>
                  <a:lnTo>
                    <a:pt x="6480" y="3645"/>
                  </a:lnTo>
                  <a:cubicBezTo>
                    <a:pt x="6466" y="3652"/>
                    <a:pt x="6455" y="3655"/>
                    <a:pt x="6441" y="3659"/>
                  </a:cubicBezTo>
                  <a:cubicBezTo>
                    <a:pt x="6412" y="3723"/>
                    <a:pt x="6383" y="3787"/>
                    <a:pt x="6359" y="3851"/>
                  </a:cubicBezTo>
                  <a:cubicBezTo>
                    <a:pt x="6398" y="3784"/>
                    <a:pt x="6437" y="3713"/>
                    <a:pt x="6480" y="3645"/>
                  </a:cubicBezTo>
                  <a:close/>
                  <a:moveTo>
                    <a:pt x="21010" y="0"/>
                  </a:moveTo>
                  <a:cubicBezTo>
                    <a:pt x="20879" y="0"/>
                    <a:pt x="20747" y="18"/>
                    <a:pt x="20622" y="64"/>
                  </a:cubicBezTo>
                  <a:cubicBezTo>
                    <a:pt x="18436" y="831"/>
                    <a:pt x="16353" y="1801"/>
                    <a:pt x="14389" y="2977"/>
                  </a:cubicBezTo>
                  <a:cubicBezTo>
                    <a:pt x="14735" y="2475"/>
                    <a:pt x="15102" y="1990"/>
                    <a:pt x="15491" y="1512"/>
                  </a:cubicBezTo>
                  <a:cubicBezTo>
                    <a:pt x="16118" y="746"/>
                    <a:pt x="15117" y="289"/>
                    <a:pt x="14353" y="289"/>
                  </a:cubicBezTo>
                  <a:cubicBezTo>
                    <a:pt x="14154" y="289"/>
                    <a:pt x="13972" y="318"/>
                    <a:pt x="13836" y="385"/>
                  </a:cubicBezTo>
                  <a:cubicBezTo>
                    <a:pt x="12110" y="1244"/>
                    <a:pt x="10484" y="2261"/>
                    <a:pt x="8969" y="3431"/>
                  </a:cubicBezTo>
                  <a:cubicBezTo>
                    <a:pt x="9272" y="2842"/>
                    <a:pt x="9614" y="2268"/>
                    <a:pt x="9996" y="1708"/>
                  </a:cubicBezTo>
                  <a:cubicBezTo>
                    <a:pt x="10542" y="906"/>
                    <a:pt x="9646" y="471"/>
                    <a:pt x="8905" y="471"/>
                  </a:cubicBezTo>
                  <a:cubicBezTo>
                    <a:pt x="8694" y="471"/>
                    <a:pt x="8491" y="507"/>
                    <a:pt x="8341" y="581"/>
                  </a:cubicBezTo>
                  <a:cubicBezTo>
                    <a:pt x="5938" y="1741"/>
                    <a:pt x="3534" y="2903"/>
                    <a:pt x="1131" y="4062"/>
                  </a:cubicBezTo>
                  <a:cubicBezTo>
                    <a:pt x="1" y="4608"/>
                    <a:pt x="893" y="5670"/>
                    <a:pt x="1862" y="5670"/>
                  </a:cubicBezTo>
                  <a:cubicBezTo>
                    <a:pt x="2045" y="5670"/>
                    <a:pt x="2226" y="5635"/>
                    <a:pt x="2401" y="5549"/>
                  </a:cubicBezTo>
                  <a:cubicBezTo>
                    <a:pt x="3546" y="4996"/>
                    <a:pt x="4690" y="4443"/>
                    <a:pt x="5835" y="3891"/>
                  </a:cubicBezTo>
                  <a:lnTo>
                    <a:pt x="5835" y="3891"/>
                  </a:lnTo>
                  <a:cubicBezTo>
                    <a:pt x="5392" y="4055"/>
                    <a:pt x="4947" y="4211"/>
                    <a:pt x="4501" y="4361"/>
                  </a:cubicBezTo>
                  <a:cubicBezTo>
                    <a:pt x="4248" y="4447"/>
                    <a:pt x="3944" y="4508"/>
                    <a:pt x="3649" y="4508"/>
                  </a:cubicBezTo>
                  <a:cubicBezTo>
                    <a:pt x="3378" y="4508"/>
                    <a:pt x="3110" y="4458"/>
                    <a:pt x="2886" y="4336"/>
                  </a:cubicBezTo>
                  <a:cubicBezTo>
                    <a:pt x="2532" y="4144"/>
                    <a:pt x="2443" y="3773"/>
                    <a:pt x="2896" y="3619"/>
                  </a:cubicBezTo>
                  <a:cubicBezTo>
                    <a:pt x="4173" y="3191"/>
                    <a:pt x="5428" y="2707"/>
                    <a:pt x="6666" y="2164"/>
                  </a:cubicBezTo>
                  <a:cubicBezTo>
                    <a:pt x="6887" y="2069"/>
                    <a:pt x="7175" y="2015"/>
                    <a:pt x="7464" y="2015"/>
                  </a:cubicBezTo>
                  <a:cubicBezTo>
                    <a:pt x="7593" y="2015"/>
                    <a:pt x="7721" y="2026"/>
                    <a:pt x="7846" y="2047"/>
                  </a:cubicBezTo>
                  <a:cubicBezTo>
                    <a:pt x="8074" y="1901"/>
                    <a:pt x="8330" y="1794"/>
                    <a:pt x="8562" y="1794"/>
                  </a:cubicBezTo>
                  <a:cubicBezTo>
                    <a:pt x="8598" y="1794"/>
                    <a:pt x="8634" y="1797"/>
                    <a:pt x="8669" y="1805"/>
                  </a:cubicBezTo>
                  <a:cubicBezTo>
                    <a:pt x="9054" y="1865"/>
                    <a:pt x="9375" y="2079"/>
                    <a:pt x="9041" y="2490"/>
                  </a:cubicBezTo>
                  <a:cubicBezTo>
                    <a:pt x="8491" y="3153"/>
                    <a:pt x="8074" y="3841"/>
                    <a:pt x="7774" y="4600"/>
                  </a:cubicBezTo>
                  <a:cubicBezTo>
                    <a:pt x="9536" y="3398"/>
                    <a:pt x="11351" y="2283"/>
                    <a:pt x="13223" y="1256"/>
                  </a:cubicBezTo>
                  <a:cubicBezTo>
                    <a:pt x="13379" y="1170"/>
                    <a:pt x="13729" y="1091"/>
                    <a:pt x="14032" y="1091"/>
                  </a:cubicBezTo>
                  <a:cubicBezTo>
                    <a:pt x="14449" y="1091"/>
                    <a:pt x="14778" y="1238"/>
                    <a:pt x="14378" y="1701"/>
                  </a:cubicBezTo>
                  <a:cubicBezTo>
                    <a:pt x="13740" y="2447"/>
                    <a:pt x="13305" y="3220"/>
                    <a:pt x="13055" y="4116"/>
                  </a:cubicBezTo>
                  <a:cubicBezTo>
                    <a:pt x="14791" y="3156"/>
                    <a:pt x="16575" y="2111"/>
                    <a:pt x="18386" y="1494"/>
                  </a:cubicBezTo>
                  <a:cubicBezTo>
                    <a:pt x="18660" y="1402"/>
                    <a:pt x="18896" y="1359"/>
                    <a:pt x="19099" y="1359"/>
                  </a:cubicBezTo>
                  <a:cubicBezTo>
                    <a:pt x="20144" y="1359"/>
                    <a:pt x="20262" y="2514"/>
                    <a:pt x="20204" y="3630"/>
                  </a:cubicBezTo>
                  <a:cubicBezTo>
                    <a:pt x="21502" y="2892"/>
                    <a:pt x="22840" y="2229"/>
                    <a:pt x="24213" y="1634"/>
                  </a:cubicBezTo>
                  <a:cubicBezTo>
                    <a:pt x="24216" y="1630"/>
                    <a:pt x="24216" y="1623"/>
                    <a:pt x="24216" y="1619"/>
                  </a:cubicBezTo>
                  <a:cubicBezTo>
                    <a:pt x="24244" y="1109"/>
                    <a:pt x="24766" y="867"/>
                    <a:pt x="25304" y="867"/>
                  </a:cubicBezTo>
                  <a:cubicBezTo>
                    <a:pt x="25906" y="867"/>
                    <a:pt x="26530" y="1173"/>
                    <a:pt x="26499" y="1744"/>
                  </a:cubicBezTo>
                  <a:cubicBezTo>
                    <a:pt x="26477" y="2126"/>
                    <a:pt x="26438" y="2496"/>
                    <a:pt x="26384" y="2867"/>
                  </a:cubicBezTo>
                  <a:cubicBezTo>
                    <a:pt x="26591" y="2793"/>
                    <a:pt x="26798" y="2721"/>
                    <a:pt x="27004" y="2653"/>
                  </a:cubicBezTo>
                  <a:cubicBezTo>
                    <a:pt x="27236" y="2250"/>
                    <a:pt x="27483" y="1855"/>
                    <a:pt x="27743" y="1466"/>
                  </a:cubicBezTo>
                  <a:cubicBezTo>
                    <a:pt x="28220" y="746"/>
                    <a:pt x="27386" y="168"/>
                    <a:pt x="26695" y="168"/>
                  </a:cubicBezTo>
                  <a:cubicBezTo>
                    <a:pt x="26573" y="168"/>
                    <a:pt x="26459" y="186"/>
                    <a:pt x="26352" y="225"/>
                  </a:cubicBezTo>
                  <a:cubicBezTo>
                    <a:pt x="24637" y="842"/>
                    <a:pt x="23000" y="1591"/>
                    <a:pt x="21431" y="2468"/>
                  </a:cubicBezTo>
                  <a:cubicBezTo>
                    <a:pt x="21624" y="2079"/>
                    <a:pt x="21817" y="1690"/>
                    <a:pt x="22009" y="1305"/>
                  </a:cubicBezTo>
                  <a:cubicBezTo>
                    <a:pt x="22373" y="574"/>
                    <a:pt x="21702" y="0"/>
                    <a:pt x="21010" y="0"/>
                  </a:cubicBezTo>
                  <a:close/>
                  <a:moveTo>
                    <a:pt x="30485" y="3384"/>
                  </a:moveTo>
                  <a:cubicBezTo>
                    <a:pt x="28780" y="3837"/>
                    <a:pt x="27111" y="4407"/>
                    <a:pt x="25467" y="5085"/>
                  </a:cubicBezTo>
                  <a:cubicBezTo>
                    <a:pt x="25325" y="5146"/>
                    <a:pt x="25161" y="5174"/>
                    <a:pt x="24993" y="5174"/>
                  </a:cubicBezTo>
                  <a:cubicBezTo>
                    <a:pt x="24394" y="5174"/>
                    <a:pt x="23749" y="4817"/>
                    <a:pt x="23820" y="4208"/>
                  </a:cubicBezTo>
                  <a:lnTo>
                    <a:pt x="23820" y="4208"/>
                  </a:lnTo>
                  <a:cubicBezTo>
                    <a:pt x="23721" y="4437"/>
                    <a:pt x="23627" y="4668"/>
                    <a:pt x="23538" y="4903"/>
                  </a:cubicBezTo>
                  <a:cubicBezTo>
                    <a:pt x="23257" y="5627"/>
                    <a:pt x="24013" y="5920"/>
                    <a:pt x="24665" y="5920"/>
                  </a:cubicBezTo>
                  <a:cubicBezTo>
                    <a:pt x="24908" y="5920"/>
                    <a:pt x="25136" y="5880"/>
                    <a:pt x="25289" y="5806"/>
                  </a:cubicBezTo>
                  <a:cubicBezTo>
                    <a:pt x="26919" y="5021"/>
                    <a:pt x="28566" y="4276"/>
                    <a:pt x="30231" y="3570"/>
                  </a:cubicBezTo>
                  <a:lnTo>
                    <a:pt x="30231" y="3570"/>
                  </a:lnTo>
                  <a:cubicBezTo>
                    <a:pt x="30131" y="3805"/>
                    <a:pt x="30032" y="4040"/>
                    <a:pt x="29932" y="4276"/>
                  </a:cubicBezTo>
                  <a:cubicBezTo>
                    <a:pt x="29632" y="4985"/>
                    <a:pt x="30292" y="5260"/>
                    <a:pt x="30952" y="5260"/>
                  </a:cubicBezTo>
                  <a:cubicBezTo>
                    <a:pt x="31323" y="5260"/>
                    <a:pt x="31697" y="5171"/>
                    <a:pt x="31893" y="5024"/>
                  </a:cubicBezTo>
                  <a:lnTo>
                    <a:pt x="31893" y="5024"/>
                  </a:lnTo>
                  <a:cubicBezTo>
                    <a:pt x="31869" y="5036"/>
                    <a:pt x="31843" y="5042"/>
                    <a:pt x="31818" y="5049"/>
                  </a:cubicBezTo>
                  <a:cubicBezTo>
                    <a:pt x="31701" y="5082"/>
                    <a:pt x="31558" y="5100"/>
                    <a:pt x="31401" y="5100"/>
                  </a:cubicBezTo>
                  <a:cubicBezTo>
                    <a:pt x="30745" y="5100"/>
                    <a:pt x="29904" y="4786"/>
                    <a:pt x="30192" y="4044"/>
                  </a:cubicBezTo>
                  <a:cubicBezTo>
                    <a:pt x="30281" y="3816"/>
                    <a:pt x="30378" y="3594"/>
                    <a:pt x="30485" y="3384"/>
                  </a:cubicBezTo>
                  <a:close/>
                  <a:moveTo>
                    <a:pt x="24084" y="2903"/>
                  </a:moveTo>
                  <a:lnTo>
                    <a:pt x="24084" y="2903"/>
                  </a:lnTo>
                  <a:cubicBezTo>
                    <a:pt x="22447" y="3627"/>
                    <a:pt x="20875" y="4468"/>
                    <a:pt x="19353" y="5421"/>
                  </a:cubicBezTo>
                  <a:cubicBezTo>
                    <a:pt x="19242" y="5492"/>
                    <a:pt x="18785" y="5663"/>
                    <a:pt x="18443" y="5663"/>
                  </a:cubicBezTo>
                  <a:cubicBezTo>
                    <a:pt x="18208" y="5663"/>
                    <a:pt x="18026" y="5581"/>
                    <a:pt x="18051" y="5331"/>
                  </a:cubicBezTo>
                  <a:cubicBezTo>
                    <a:pt x="18065" y="5167"/>
                    <a:pt x="18122" y="4697"/>
                    <a:pt x="18150" y="4205"/>
                  </a:cubicBezTo>
                  <a:lnTo>
                    <a:pt x="18150" y="4205"/>
                  </a:lnTo>
                  <a:cubicBezTo>
                    <a:pt x="18037" y="4432"/>
                    <a:pt x="17926" y="4661"/>
                    <a:pt x="17812" y="4889"/>
                  </a:cubicBezTo>
                  <a:cubicBezTo>
                    <a:pt x="17398" y="5720"/>
                    <a:pt x="18073" y="6119"/>
                    <a:pt x="18779" y="6119"/>
                  </a:cubicBezTo>
                  <a:cubicBezTo>
                    <a:pt x="19110" y="6119"/>
                    <a:pt x="19445" y="6033"/>
                    <a:pt x="19684" y="5859"/>
                  </a:cubicBezTo>
                  <a:cubicBezTo>
                    <a:pt x="21057" y="4853"/>
                    <a:pt x="22511" y="3976"/>
                    <a:pt x="24030" y="3231"/>
                  </a:cubicBezTo>
                  <a:cubicBezTo>
                    <a:pt x="24048" y="3120"/>
                    <a:pt x="24066" y="3010"/>
                    <a:pt x="24084" y="2903"/>
                  </a:cubicBezTo>
                  <a:close/>
                  <a:moveTo>
                    <a:pt x="17987" y="2828"/>
                  </a:moveTo>
                  <a:cubicBezTo>
                    <a:pt x="17915" y="2828"/>
                    <a:pt x="16671" y="3559"/>
                    <a:pt x="16503" y="3645"/>
                  </a:cubicBezTo>
                  <a:cubicBezTo>
                    <a:pt x="15031" y="4389"/>
                    <a:pt x="13562" y="5131"/>
                    <a:pt x="12089" y="5877"/>
                  </a:cubicBezTo>
                  <a:cubicBezTo>
                    <a:pt x="11993" y="5926"/>
                    <a:pt x="11504" y="6112"/>
                    <a:pt x="11151" y="6112"/>
                  </a:cubicBezTo>
                  <a:cubicBezTo>
                    <a:pt x="10923" y="6112"/>
                    <a:pt x="10756" y="6033"/>
                    <a:pt x="10791" y="5784"/>
                  </a:cubicBezTo>
                  <a:cubicBezTo>
                    <a:pt x="10902" y="4988"/>
                    <a:pt x="11116" y="4251"/>
                    <a:pt x="11433" y="3563"/>
                  </a:cubicBezTo>
                  <a:lnTo>
                    <a:pt x="11433" y="3563"/>
                  </a:lnTo>
                  <a:cubicBezTo>
                    <a:pt x="9867" y="4514"/>
                    <a:pt x="8348" y="5534"/>
                    <a:pt x="6869" y="6622"/>
                  </a:cubicBezTo>
                  <a:cubicBezTo>
                    <a:pt x="6762" y="6700"/>
                    <a:pt x="6052" y="7021"/>
                    <a:pt x="5624" y="7021"/>
                  </a:cubicBezTo>
                  <a:cubicBezTo>
                    <a:pt x="5521" y="7021"/>
                    <a:pt x="5435" y="7004"/>
                    <a:pt x="5378" y="6957"/>
                  </a:cubicBezTo>
                  <a:lnTo>
                    <a:pt x="5378" y="6957"/>
                  </a:lnTo>
                  <a:cubicBezTo>
                    <a:pt x="5321" y="7570"/>
                    <a:pt x="5917" y="7902"/>
                    <a:pt x="6505" y="7902"/>
                  </a:cubicBezTo>
                  <a:cubicBezTo>
                    <a:pt x="6833" y="7902"/>
                    <a:pt x="7161" y="7795"/>
                    <a:pt x="7368" y="7577"/>
                  </a:cubicBezTo>
                  <a:cubicBezTo>
                    <a:pt x="8527" y="6365"/>
                    <a:pt x="9768" y="5274"/>
                    <a:pt x="11101" y="4300"/>
                  </a:cubicBezTo>
                  <a:lnTo>
                    <a:pt x="11101" y="4300"/>
                  </a:lnTo>
                  <a:cubicBezTo>
                    <a:pt x="10795" y="4886"/>
                    <a:pt x="10513" y="5481"/>
                    <a:pt x="10249" y="6098"/>
                  </a:cubicBezTo>
                  <a:cubicBezTo>
                    <a:pt x="9946" y="6804"/>
                    <a:pt x="10616" y="7085"/>
                    <a:pt x="11276" y="7085"/>
                  </a:cubicBezTo>
                  <a:cubicBezTo>
                    <a:pt x="11654" y="7085"/>
                    <a:pt x="12028" y="6996"/>
                    <a:pt x="12221" y="6840"/>
                  </a:cubicBezTo>
                  <a:cubicBezTo>
                    <a:pt x="14050" y="5374"/>
                    <a:pt x="16029" y="4126"/>
                    <a:pt x="18126" y="3113"/>
                  </a:cubicBezTo>
                  <a:cubicBezTo>
                    <a:pt x="18097" y="2971"/>
                    <a:pt x="18055" y="2867"/>
                    <a:pt x="17987" y="2828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980627" y="3951650"/>
              <a:ext cx="18078" cy="8744"/>
            </a:xfrm>
            <a:custGeom>
              <a:rect b="b" l="l" r="r" t="t"/>
              <a:pathLst>
                <a:path extrusionOk="0" h="311" w="643">
                  <a:moveTo>
                    <a:pt x="643" y="1"/>
                  </a:moveTo>
                  <a:lnTo>
                    <a:pt x="643" y="1"/>
                  </a:lnTo>
                  <a:cubicBezTo>
                    <a:pt x="429" y="103"/>
                    <a:pt x="215" y="207"/>
                    <a:pt x="1" y="311"/>
                  </a:cubicBezTo>
                  <a:cubicBezTo>
                    <a:pt x="204" y="236"/>
                    <a:pt x="404" y="157"/>
                    <a:pt x="607" y="79"/>
                  </a:cubicBezTo>
                  <a:cubicBezTo>
                    <a:pt x="618" y="54"/>
                    <a:pt x="632" y="26"/>
                    <a:pt x="64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885292" y="3907623"/>
              <a:ext cx="151905" cy="70119"/>
            </a:xfrm>
            <a:custGeom>
              <a:rect b="b" l="l" r="r" t="t"/>
              <a:pathLst>
                <a:path extrusionOk="0" h="2494" w="5403">
                  <a:moveTo>
                    <a:pt x="5021" y="1"/>
                  </a:moveTo>
                  <a:cubicBezTo>
                    <a:pt x="4732" y="1"/>
                    <a:pt x="4444" y="55"/>
                    <a:pt x="4223" y="150"/>
                  </a:cubicBezTo>
                  <a:cubicBezTo>
                    <a:pt x="2985" y="693"/>
                    <a:pt x="1730" y="1177"/>
                    <a:pt x="453" y="1605"/>
                  </a:cubicBezTo>
                  <a:cubicBezTo>
                    <a:pt x="0" y="1759"/>
                    <a:pt x="89" y="2130"/>
                    <a:pt x="443" y="2322"/>
                  </a:cubicBezTo>
                  <a:cubicBezTo>
                    <a:pt x="667" y="2444"/>
                    <a:pt x="935" y="2494"/>
                    <a:pt x="1206" y="2494"/>
                  </a:cubicBezTo>
                  <a:cubicBezTo>
                    <a:pt x="1501" y="2494"/>
                    <a:pt x="1805" y="2433"/>
                    <a:pt x="2058" y="2347"/>
                  </a:cubicBezTo>
                  <a:cubicBezTo>
                    <a:pt x="2504" y="2197"/>
                    <a:pt x="2949" y="2041"/>
                    <a:pt x="3392" y="1877"/>
                  </a:cubicBezTo>
                  <a:cubicBezTo>
                    <a:pt x="3606" y="1773"/>
                    <a:pt x="3820" y="1669"/>
                    <a:pt x="4034" y="1567"/>
                  </a:cubicBezTo>
                  <a:lnTo>
                    <a:pt x="4034" y="1567"/>
                  </a:lnTo>
                  <a:cubicBezTo>
                    <a:pt x="4023" y="1592"/>
                    <a:pt x="4009" y="1620"/>
                    <a:pt x="3998" y="1645"/>
                  </a:cubicBezTo>
                  <a:cubicBezTo>
                    <a:pt x="4012" y="1641"/>
                    <a:pt x="4023" y="1638"/>
                    <a:pt x="4037" y="1631"/>
                  </a:cubicBezTo>
                  <a:cubicBezTo>
                    <a:pt x="4261" y="1260"/>
                    <a:pt x="4518" y="903"/>
                    <a:pt x="4804" y="553"/>
                  </a:cubicBezTo>
                  <a:cubicBezTo>
                    <a:pt x="4939" y="390"/>
                    <a:pt x="5156" y="190"/>
                    <a:pt x="5403" y="33"/>
                  </a:cubicBezTo>
                  <a:cubicBezTo>
                    <a:pt x="5278" y="12"/>
                    <a:pt x="5150" y="1"/>
                    <a:pt x="502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965080" y="3928906"/>
              <a:ext cx="381802" cy="117689"/>
            </a:xfrm>
            <a:custGeom>
              <a:rect b="b" l="l" r="r" t="t"/>
              <a:pathLst>
                <a:path extrusionOk="0" h="4186" w="13580">
                  <a:moveTo>
                    <a:pt x="13580" y="0"/>
                  </a:moveTo>
                  <a:lnTo>
                    <a:pt x="13580" y="0"/>
                  </a:lnTo>
                  <a:cubicBezTo>
                    <a:pt x="13333" y="111"/>
                    <a:pt x="13091" y="224"/>
                    <a:pt x="12845" y="342"/>
                  </a:cubicBezTo>
                  <a:cubicBezTo>
                    <a:pt x="12898" y="613"/>
                    <a:pt x="12895" y="1031"/>
                    <a:pt x="12869" y="1434"/>
                  </a:cubicBezTo>
                  <a:cubicBezTo>
                    <a:pt x="13109" y="955"/>
                    <a:pt x="13344" y="478"/>
                    <a:pt x="13580" y="0"/>
                  </a:cubicBezTo>
                  <a:close/>
                  <a:moveTo>
                    <a:pt x="1078" y="1080"/>
                  </a:moveTo>
                  <a:lnTo>
                    <a:pt x="1078" y="1080"/>
                  </a:lnTo>
                  <a:cubicBezTo>
                    <a:pt x="579" y="1954"/>
                    <a:pt x="236" y="2892"/>
                    <a:pt x="29" y="3922"/>
                  </a:cubicBezTo>
                  <a:cubicBezTo>
                    <a:pt x="1" y="4051"/>
                    <a:pt x="29" y="4136"/>
                    <a:pt x="97" y="4186"/>
                  </a:cubicBezTo>
                  <a:cubicBezTo>
                    <a:pt x="101" y="4147"/>
                    <a:pt x="108" y="4108"/>
                    <a:pt x="115" y="4065"/>
                  </a:cubicBezTo>
                  <a:cubicBezTo>
                    <a:pt x="347" y="3030"/>
                    <a:pt x="668" y="2036"/>
                    <a:pt x="1078" y="108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967779" y="3881674"/>
              <a:ext cx="529574" cy="166722"/>
            </a:xfrm>
            <a:custGeom>
              <a:rect b="b" l="l" r="r" t="t"/>
              <a:pathLst>
                <a:path extrusionOk="0" h="5930" w="18836">
                  <a:moveTo>
                    <a:pt x="8655" y="0"/>
                  </a:moveTo>
                  <a:cubicBezTo>
                    <a:pt x="8352" y="0"/>
                    <a:pt x="8002" y="79"/>
                    <a:pt x="7846" y="165"/>
                  </a:cubicBezTo>
                  <a:cubicBezTo>
                    <a:pt x="5974" y="1192"/>
                    <a:pt x="4159" y="2307"/>
                    <a:pt x="2397" y="3509"/>
                  </a:cubicBezTo>
                  <a:cubicBezTo>
                    <a:pt x="2697" y="2750"/>
                    <a:pt x="3114" y="2062"/>
                    <a:pt x="3664" y="1399"/>
                  </a:cubicBezTo>
                  <a:cubicBezTo>
                    <a:pt x="3998" y="988"/>
                    <a:pt x="3677" y="774"/>
                    <a:pt x="3292" y="714"/>
                  </a:cubicBezTo>
                  <a:cubicBezTo>
                    <a:pt x="3257" y="706"/>
                    <a:pt x="3221" y="703"/>
                    <a:pt x="3185" y="703"/>
                  </a:cubicBezTo>
                  <a:cubicBezTo>
                    <a:pt x="2953" y="703"/>
                    <a:pt x="2697" y="810"/>
                    <a:pt x="2469" y="956"/>
                  </a:cubicBezTo>
                  <a:cubicBezTo>
                    <a:pt x="2629" y="984"/>
                    <a:pt x="2779" y="1031"/>
                    <a:pt x="2904" y="1103"/>
                  </a:cubicBezTo>
                  <a:cubicBezTo>
                    <a:pt x="3285" y="1305"/>
                    <a:pt x="3317" y="1630"/>
                    <a:pt x="2893" y="1815"/>
                  </a:cubicBezTo>
                  <a:cubicBezTo>
                    <a:pt x="2301" y="2076"/>
                    <a:pt x="1706" y="2322"/>
                    <a:pt x="1103" y="2554"/>
                  </a:cubicBezTo>
                  <a:cubicBezTo>
                    <a:pt x="1060" y="2622"/>
                    <a:pt x="1021" y="2693"/>
                    <a:pt x="982" y="2760"/>
                  </a:cubicBezTo>
                  <a:cubicBezTo>
                    <a:pt x="572" y="3716"/>
                    <a:pt x="251" y="4710"/>
                    <a:pt x="19" y="5745"/>
                  </a:cubicBezTo>
                  <a:cubicBezTo>
                    <a:pt x="12" y="5788"/>
                    <a:pt x="5" y="5827"/>
                    <a:pt x="1" y="5866"/>
                  </a:cubicBezTo>
                  <a:cubicBezTo>
                    <a:pt x="58" y="5913"/>
                    <a:pt x="144" y="5930"/>
                    <a:pt x="247" y="5930"/>
                  </a:cubicBezTo>
                  <a:cubicBezTo>
                    <a:pt x="675" y="5930"/>
                    <a:pt x="1385" y="5609"/>
                    <a:pt x="1492" y="5531"/>
                  </a:cubicBezTo>
                  <a:cubicBezTo>
                    <a:pt x="2971" y="4443"/>
                    <a:pt x="4490" y="3423"/>
                    <a:pt x="6056" y="2472"/>
                  </a:cubicBezTo>
                  <a:lnTo>
                    <a:pt x="6056" y="2472"/>
                  </a:lnTo>
                  <a:cubicBezTo>
                    <a:pt x="5739" y="3160"/>
                    <a:pt x="5525" y="3897"/>
                    <a:pt x="5414" y="4693"/>
                  </a:cubicBezTo>
                  <a:cubicBezTo>
                    <a:pt x="5379" y="4942"/>
                    <a:pt x="5546" y="5021"/>
                    <a:pt x="5774" y="5021"/>
                  </a:cubicBezTo>
                  <a:cubicBezTo>
                    <a:pt x="6127" y="5021"/>
                    <a:pt x="6616" y="4835"/>
                    <a:pt x="6712" y="4786"/>
                  </a:cubicBezTo>
                  <a:cubicBezTo>
                    <a:pt x="8185" y="4040"/>
                    <a:pt x="9654" y="3298"/>
                    <a:pt x="11126" y="2554"/>
                  </a:cubicBezTo>
                  <a:cubicBezTo>
                    <a:pt x="11294" y="2468"/>
                    <a:pt x="12538" y="1737"/>
                    <a:pt x="12610" y="1737"/>
                  </a:cubicBezTo>
                  <a:cubicBezTo>
                    <a:pt x="12678" y="1776"/>
                    <a:pt x="12720" y="1880"/>
                    <a:pt x="12749" y="2022"/>
                  </a:cubicBezTo>
                  <a:cubicBezTo>
                    <a:pt x="12995" y="1904"/>
                    <a:pt x="13237" y="1791"/>
                    <a:pt x="13484" y="1680"/>
                  </a:cubicBezTo>
                  <a:lnTo>
                    <a:pt x="13484" y="1680"/>
                  </a:lnTo>
                  <a:cubicBezTo>
                    <a:pt x="13248" y="2158"/>
                    <a:pt x="13013" y="2635"/>
                    <a:pt x="12773" y="3114"/>
                  </a:cubicBezTo>
                  <a:cubicBezTo>
                    <a:pt x="12745" y="3606"/>
                    <a:pt x="12688" y="4076"/>
                    <a:pt x="12674" y="4240"/>
                  </a:cubicBezTo>
                  <a:cubicBezTo>
                    <a:pt x="12649" y="4490"/>
                    <a:pt x="12831" y="4572"/>
                    <a:pt x="13066" y="4572"/>
                  </a:cubicBezTo>
                  <a:cubicBezTo>
                    <a:pt x="13408" y="4572"/>
                    <a:pt x="13865" y="4401"/>
                    <a:pt x="13976" y="4330"/>
                  </a:cubicBezTo>
                  <a:cubicBezTo>
                    <a:pt x="15498" y="3377"/>
                    <a:pt x="17070" y="2536"/>
                    <a:pt x="18707" y="1812"/>
                  </a:cubicBezTo>
                  <a:cubicBezTo>
                    <a:pt x="18772" y="1391"/>
                    <a:pt x="18811" y="974"/>
                    <a:pt x="18836" y="543"/>
                  </a:cubicBezTo>
                  <a:lnTo>
                    <a:pt x="18836" y="543"/>
                  </a:lnTo>
                  <a:cubicBezTo>
                    <a:pt x="17463" y="1138"/>
                    <a:pt x="16125" y="1801"/>
                    <a:pt x="14827" y="2539"/>
                  </a:cubicBezTo>
                  <a:cubicBezTo>
                    <a:pt x="14885" y="1423"/>
                    <a:pt x="14767" y="268"/>
                    <a:pt x="13722" y="268"/>
                  </a:cubicBezTo>
                  <a:cubicBezTo>
                    <a:pt x="13519" y="268"/>
                    <a:pt x="13283" y="311"/>
                    <a:pt x="13009" y="403"/>
                  </a:cubicBezTo>
                  <a:cubicBezTo>
                    <a:pt x="11198" y="1020"/>
                    <a:pt x="9414" y="2065"/>
                    <a:pt x="7678" y="3025"/>
                  </a:cubicBezTo>
                  <a:cubicBezTo>
                    <a:pt x="7928" y="2129"/>
                    <a:pt x="8363" y="1356"/>
                    <a:pt x="9001" y="610"/>
                  </a:cubicBezTo>
                  <a:cubicBezTo>
                    <a:pt x="9401" y="147"/>
                    <a:pt x="9072" y="0"/>
                    <a:pt x="8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998789" y="3908551"/>
              <a:ext cx="62247" cy="44928"/>
            </a:xfrm>
            <a:custGeom>
              <a:rect b="b" l="l" r="r" t="t"/>
              <a:pathLst>
                <a:path extrusionOk="0" h="1598" w="2214">
                  <a:moveTo>
                    <a:pt x="1366" y="0"/>
                  </a:moveTo>
                  <a:cubicBezTo>
                    <a:pt x="1119" y="157"/>
                    <a:pt x="902" y="357"/>
                    <a:pt x="767" y="520"/>
                  </a:cubicBezTo>
                  <a:cubicBezTo>
                    <a:pt x="481" y="870"/>
                    <a:pt x="224" y="1227"/>
                    <a:pt x="0" y="1598"/>
                  </a:cubicBezTo>
                  <a:cubicBezTo>
                    <a:pt x="603" y="1366"/>
                    <a:pt x="1198" y="1120"/>
                    <a:pt x="1790" y="859"/>
                  </a:cubicBezTo>
                  <a:cubicBezTo>
                    <a:pt x="2214" y="674"/>
                    <a:pt x="2182" y="349"/>
                    <a:pt x="1801" y="147"/>
                  </a:cubicBezTo>
                  <a:cubicBezTo>
                    <a:pt x="1676" y="75"/>
                    <a:pt x="1526" y="28"/>
                    <a:pt x="136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2486262" y="3887494"/>
              <a:ext cx="316153" cy="104785"/>
            </a:xfrm>
            <a:custGeom>
              <a:rect b="b" l="l" r="r" t="t"/>
              <a:pathLst>
                <a:path extrusionOk="0" h="3727" w="11245">
                  <a:moveTo>
                    <a:pt x="9404" y="0"/>
                  </a:moveTo>
                  <a:cubicBezTo>
                    <a:pt x="9536" y="172"/>
                    <a:pt x="9586" y="382"/>
                    <a:pt x="9483" y="624"/>
                  </a:cubicBezTo>
                  <a:cubicBezTo>
                    <a:pt x="9436" y="738"/>
                    <a:pt x="9386" y="853"/>
                    <a:pt x="9340" y="963"/>
                  </a:cubicBezTo>
                  <a:cubicBezTo>
                    <a:pt x="9604" y="878"/>
                    <a:pt x="9875" y="802"/>
                    <a:pt x="10150" y="738"/>
                  </a:cubicBezTo>
                  <a:cubicBezTo>
                    <a:pt x="10150" y="417"/>
                    <a:pt x="9793" y="143"/>
                    <a:pt x="9404" y="0"/>
                  </a:cubicBezTo>
                  <a:close/>
                  <a:moveTo>
                    <a:pt x="5364" y="688"/>
                  </a:moveTo>
                  <a:lnTo>
                    <a:pt x="5364" y="688"/>
                  </a:lnTo>
                  <a:cubicBezTo>
                    <a:pt x="4633" y="892"/>
                    <a:pt x="3906" y="1113"/>
                    <a:pt x="3185" y="1355"/>
                  </a:cubicBezTo>
                  <a:cubicBezTo>
                    <a:pt x="3111" y="1480"/>
                    <a:pt x="3043" y="1608"/>
                    <a:pt x="2971" y="1733"/>
                  </a:cubicBezTo>
                  <a:cubicBezTo>
                    <a:pt x="3766" y="1376"/>
                    <a:pt x="4562" y="1031"/>
                    <a:pt x="5364" y="688"/>
                  </a:cubicBezTo>
                  <a:close/>
                  <a:moveTo>
                    <a:pt x="511" y="1786"/>
                  </a:moveTo>
                  <a:cubicBezTo>
                    <a:pt x="412" y="1837"/>
                    <a:pt x="312" y="1883"/>
                    <a:pt x="211" y="1933"/>
                  </a:cubicBezTo>
                  <a:cubicBezTo>
                    <a:pt x="162" y="2219"/>
                    <a:pt x="98" y="2500"/>
                    <a:pt x="22" y="2785"/>
                  </a:cubicBezTo>
                  <a:cubicBezTo>
                    <a:pt x="12" y="2828"/>
                    <a:pt x="5" y="2871"/>
                    <a:pt x="1" y="2910"/>
                  </a:cubicBezTo>
                  <a:cubicBezTo>
                    <a:pt x="162" y="2528"/>
                    <a:pt x="333" y="2158"/>
                    <a:pt x="511" y="1786"/>
                  </a:cubicBezTo>
                  <a:close/>
                  <a:moveTo>
                    <a:pt x="11233" y="2397"/>
                  </a:moveTo>
                  <a:lnTo>
                    <a:pt x="11233" y="2397"/>
                  </a:lnTo>
                  <a:cubicBezTo>
                    <a:pt x="10103" y="2543"/>
                    <a:pt x="9034" y="2984"/>
                    <a:pt x="8085" y="3720"/>
                  </a:cubicBezTo>
                  <a:cubicBezTo>
                    <a:pt x="8082" y="3722"/>
                    <a:pt x="8080" y="3724"/>
                    <a:pt x="8078" y="3725"/>
                  </a:cubicBezTo>
                  <a:lnTo>
                    <a:pt x="8078" y="3725"/>
                  </a:lnTo>
                  <a:cubicBezTo>
                    <a:pt x="8929" y="3476"/>
                    <a:pt x="9779" y="3227"/>
                    <a:pt x="10634" y="2978"/>
                  </a:cubicBezTo>
                  <a:cubicBezTo>
                    <a:pt x="11076" y="2846"/>
                    <a:pt x="11244" y="2628"/>
                    <a:pt x="11233" y="2397"/>
                  </a:cubicBezTo>
                  <a:close/>
                  <a:moveTo>
                    <a:pt x="8078" y="3725"/>
                  </a:moveTo>
                  <a:cubicBezTo>
                    <a:pt x="8077" y="3726"/>
                    <a:pt x="8076" y="3726"/>
                    <a:pt x="8074" y="3726"/>
                  </a:cubicBezTo>
                  <a:cubicBezTo>
                    <a:pt x="8076" y="3726"/>
                    <a:pt x="8077" y="3726"/>
                    <a:pt x="8078" y="3725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2484266" y="3875376"/>
              <a:ext cx="317840" cy="121119"/>
            </a:xfrm>
            <a:custGeom>
              <a:rect b="b" l="l" r="r" t="t"/>
              <a:pathLst>
                <a:path extrusionOk="0" h="4308" w="11305">
                  <a:moveTo>
                    <a:pt x="1556" y="0"/>
                  </a:moveTo>
                  <a:cubicBezTo>
                    <a:pt x="1018" y="0"/>
                    <a:pt x="496" y="242"/>
                    <a:pt x="468" y="752"/>
                  </a:cubicBezTo>
                  <a:cubicBezTo>
                    <a:pt x="468" y="756"/>
                    <a:pt x="468" y="763"/>
                    <a:pt x="465" y="767"/>
                  </a:cubicBezTo>
                  <a:cubicBezTo>
                    <a:pt x="707" y="660"/>
                    <a:pt x="953" y="560"/>
                    <a:pt x="1196" y="456"/>
                  </a:cubicBezTo>
                  <a:cubicBezTo>
                    <a:pt x="1438" y="356"/>
                    <a:pt x="1623" y="313"/>
                    <a:pt x="1762" y="313"/>
                  </a:cubicBezTo>
                  <a:cubicBezTo>
                    <a:pt x="2447" y="313"/>
                    <a:pt x="1969" y="1348"/>
                    <a:pt x="1163" y="1679"/>
                  </a:cubicBezTo>
                  <a:cubicBezTo>
                    <a:pt x="885" y="1794"/>
                    <a:pt x="611" y="1914"/>
                    <a:pt x="336" y="2036"/>
                  </a:cubicBezTo>
                  <a:cubicBezTo>
                    <a:pt x="318" y="2143"/>
                    <a:pt x="300" y="2253"/>
                    <a:pt x="282" y="2364"/>
                  </a:cubicBezTo>
                  <a:cubicBezTo>
                    <a:pt x="383" y="2314"/>
                    <a:pt x="483" y="2268"/>
                    <a:pt x="582" y="2217"/>
                  </a:cubicBezTo>
                  <a:lnTo>
                    <a:pt x="582" y="2217"/>
                  </a:lnTo>
                  <a:cubicBezTo>
                    <a:pt x="404" y="2589"/>
                    <a:pt x="233" y="2959"/>
                    <a:pt x="72" y="3341"/>
                  </a:cubicBezTo>
                  <a:cubicBezTo>
                    <a:pt x="1" y="3950"/>
                    <a:pt x="646" y="4307"/>
                    <a:pt x="1245" y="4307"/>
                  </a:cubicBezTo>
                  <a:cubicBezTo>
                    <a:pt x="1413" y="4307"/>
                    <a:pt x="1577" y="4279"/>
                    <a:pt x="1719" y="4218"/>
                  </a:cubicBezTo>
                  <a:cubicBezTo>
                    <a:pt x="3363" y="3540"/>
                    <a:pt x="5032" y="2970"/>
                    <a:pt x="6737" y="2517"/>
                  </a:cubicBezTo>
                  <a:lnTo>
                    <a:pt x="6737" y="2517"/>
                  </a:lnTo>
                  <a:cubicBezTo>
                    <a:pt x="6630" y="2727"/>
                    <a:pt x="6533" y="2949"/>
                    <a:pt x="6444" y="3177"/>
                  </a:cubicBezTo>
                  <a:cubicBezTo>
                    <a:pt x="6156" y="3919"/>
                    <a:pt x="6997" y="4233"/>
                    <a:pt x="7653" y="4233"/>
                  </a:cubicBezTo>
                  <a:cubicBezTo>
                    <a:pt x="7810" y="4233"/>
                    <a:pt x="7953" y="4215"/>
                    <a:pt x="8070" y="4182"/>
                  </a:cubicBezTo>
                  <a:cubicBezTo>
                    <a:pt x="8095" y="4175"/>
                    <a:pt x="8121" y="4169"/>
                    <a:pt x="8145" y="4157"/>
                  </a:cubicBezTo>
                  <a:cubicBezTo>
                    <a:pt x="8149" y="4157"/>
                    <a:pt x="8152" y="4154"/>
                    <a:pt x="8156" y="4151"/>
                  </a:cubicBezTo>
                  <a:cubicBezTo>
                    <a:pt x="9105" y="3415"/>
                    <a:pt x="10174" y="2974"/>
                    <a:pt x="11304" y="2828"/>
                  </a:cubicBezTo>
                  <a:cubicBezTo>
                    <a:pt x="11283" y="2389"/>
                    <a:pt x="10616" y="1908"/>
                    <a:pt x="9964" y="1908"/>
                  </a:cubicBezTo>
                  <a:cubicBezTo>
                    <a:pt x="9871" y="1908"/>
                    <a:pt x="9782" y="1914"/>
                    <a:pt x="9693" y="1936"/>
                  </a:cubicBezTo>
                  <a:cubicBezTo>
                    <a:pt x="9793" y="1822"/>
                    <a:pt x="9900" y="1708"/>
                    <a:pt x="10010" y="1597"/>
                  </a:cubicBezTo>
                  <a:cubicBezTo>
                    <a:pt x="10160" y="1451"/>
                    <a:pt x="10221" y="1305"/>
                    <a:pt x="10221" y="1169"/>
                  </a:cubicBezTo>
                  <a:lnTo>
                    <a:pt x="10221" y="1169"/>
                  </a:lnTo>
                  <a:cubicBezTo>
                    <a:pt x="9946" y="1233"/>
                    <a:pt x="9675" y="1309"/>
                    <a:pt x="9411" y="1394"/>
                  </a:cubicBezTo>
                  <a:cubicBezTo>
                    <a:pt x="9457" y="1284"/>
                    <a:pt x="9507" y="1169"/>
                    <a:pt x="9554" y="1055"/>
                  </a:cubicBezTo>
                  <a:cubicBezTo>
                    <a:pt x="9657" y="813"/>
                    <a:pt x="9607" y="603"/>
                    <a:pt x="9475" y="431"/>
                  </a:cubicBezTo>
                  <a:cubicBezTo>
                    <a:pt x="9293" y="367"/>
                    <a:pt x="9105" y="328"/>
                    <a:pt x="8940" y="328"/>
                  </a:cubicBezTo>
                  <a:cubicBezTo>
                    <a:pt x="8887" y="328"/>
                    <a:pt x="8833" y="331"/>
                    <a:pt x="8787" y="342"/>
                  </a:cubicBezTo>
                  <a:cubicBezTo>
                    <a:pt x="7657" y="556"/>
                    <a:pt x="6541" y="816"/>
                    <a:pt x="5435" y="1119"/>
                  </a:cubicBezTo>
                  <a:cubicBezTo>
                    <a:pt x="4633" y="1462"/>
                    <a:pt x="3837" y="1807"/>
                    <a:pt x="3042" y="2164"/>
                  </a:cubicBezTo>
                  <a:cubicBezTo>
                    <a:pt x="3114" y="2039"/>
                    <a:pt x="3182" y="1911"/>
                    <a:pt x="3256" y="1786"/>
                  </a:cubicBezTo>
                  <a:lnTo>
                    <a:pt x="3256" y="1786"/>
                  </a:lnTo>
                  <a:cubicBezTo>
                    <a:pt x="3050" y="1854"/>
                    <a:pt x="2843" y="1926"/>
                    <a:pt x="2636" y="2000"/>
                  </a:cubicBezTo>
                  <a:cubicBezTo>
                    <a:pt x="2690" y="1629"/>
                    <a:pt x="2729" y="1259"/>
                    <a:pt x="2751" y="877"/>
                  </a:cubicBezTo>
                  <a:cubicBezTo>
                    <a:pt x="2782" y="306"/>
                    <a:pt x="2158" y="0"/>
                    <a:pt x="15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2493712" y="3884176"/>
              <a:ext cx="59351" cy="48442"/>
            </a:xfrm>
            <a:custGeom>
              <a:rect b="b" l="l" r="r" t="t"/>
              <a:pathLst>
                <a:path extrusionOk="0" h="1723" w="2111">
                  <a:moveTo>
                    <a:pt x="1426" y="0"/>
                  </a:moveTo>
                  <a:cubicBezTo>
                    <a:pt x="1287" y="0"/>
                    <a:pt x="1102" y="43"/>
                    <a:pt x="860" y="143"/>
                  </a:cubicBezTo>
                  <a:cubicBezTo>
                    <a:pt x="617" y="247"/>
                    <a:pt x="371" y="347"/>
                    <a:pt x="129" y="454"/>
                  </a:cubicBezTo>
                  <a:cubicBezTo>
                    <a:pt x="104" y="885"/>
                    <a:pt x="65" y="1302"/>
                    <a:pt x="0" y="1723"/>
                  </a:cubicBezTo>
                  <a:cubicBezTo>
                    <a:pt x="275" y="1601"/>
                    <a:pt x="549" y="1481"/>
                    <a:pt x="827" y="1366"/>
                  </a:cubicBezTo>
                  <a:cubicBezTo>
                    <a:pt x="1633" y="1035"/>
                    <a:pt x="2111" y="0"/>
                    <a:pt x="142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850" y="1452200"/>
            <a:ext cx="3072050" cy="180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5"/>
          <p:cNvGrpSpPr/>
          <p:nvPr/>
        </p:nvGrpSpPr>
        <p:grpSpPr>
          <a:xfrm>
            <a:off x="354638" y="2984058"/>
            <a:ext cx="730681" cy="323744"/>
            <a:chOff x="-516100" y="1709250"/>
            <a:chExt cx="649725" cy="287875"/>
          </a:xfrm>
        </p:grpSpPr>
        <p:sp>
          <p:nvSpPr>
            <p:cNvPr id="1243" name="Google Shape;1243;p35"/>
            <p:cNvSpPr/>
            <p:nvPr/>
          </p:nvSpPr>
          <p:spPr>
            <a:xfrm>
              <a:off x="-516100" y="1816650"/>
              <a:ext cx="649725" cy="57275"/>
            </a:xfrm>
            <a:custGeom>
              <a:rect b="b" l="l" r="r" t="t"/>
              <a:pathLst>
                <a:path extrusionOk="0" h="2291" w="25989">
                  <a:moveTo>
                    <a:pt x="25062" y="101"/>
                  </a:moveTo>
                  <a:cubicBezTo>
                    <a:pt x="25080" y="137"/>
                    <a:pt x="25093" y="176"/>
                    <a:pt x="25108" y="215"/>
                  </a:cubicBezTo>
                  <a:cubicBezTo>
                    <a:pt x="25182" y="468"/>
                    <a:pt x="25133" y="728"/>
                    <a:pt x="24997" y="985"/>
                  </a:cubicBezTo>
                  <a:cubicBezTo>
                    <a:pt x="24943" y="1146"/>
                    <a:pt x="24837" y="1296"/>
                    <a:pt x="24698" y="1413"/>
                  </a:cubicBezTo>
                  <a:cubicBezTo>
                    <a:pt x="24605" y="1524"/>
                    <a:pt x="24502" y="1631"/>
                    <a:pt x="24387" y="1738"/>
                  </a:cubicBezTo>
                  <a:cubicBezTo>
                    <a:pt x="25246" y="1659"/>
                    <a:pt x="25988" y="279"/>
                    <a:pt x="25062" y="101"/>
                  </a:cubicBezTo>
                  <a:close/>
                  <a:moveTo>
                    <a:pt x="18622" y="1"/>
                  </a:moveTo>
                  <a:cubicBezTo>
                    <a:pt x="12995" y="9"/>
                    <a:pt x="7375" y="215"/>
                    <a:pt x="1763" y="629"/>
                  </a:cubicBezTo>
                  <a:cubicBezTo>
                    <a:pt x="864" y="693"/>
                    <a:pt x="1" y="2290"/>
                    <a:pt x="1085" y="2290"/>
                  </a:cubicBezTo>
                  <a:cubicBezTo>
                    <a:pt x="1113" y="2290"/>
                    <a:pt x="1142" y="2287"/>
                    <a:pt x="1174" y="2287"/>
                  </a:cubicBezTo>
                  <a:cubicBezTo>
                    <a:pt x="1263" y="2280"/>
                    <a:pt x="1349" y="2273"/>
                    <a:pt x="1434" y="2265"/>
                  </a:cubicBezTo>
                  <a:cubicBezTo>
                    <a:pt x="932" y="1987"/>
                    <a:pt x="661" y="1549"/>
                    <a:pt x="1481" y="1446"/>
                  </a:cubicBezTo>
                  <a:cubicBezTo>
                    <a:pt x="5332" y="960"/>
                    <a:pt x="9194" y="718"/>
                    <a:pt x="13059" y="718"/>
                  </a:cubicBezTo>
                  <a:cubicBezTo>
                    <a:pt x="15188" y="718"/>
                    <a:pt x="17320" y="789"/>
                    <a:pt x="19449" y="935"/>
                  </a:cubicBezTo>
                  <a:cubicBezTo>
                    <a:pt x="19460" y="900"/>
                    <a:pt x="19466" y="864"/>
                    <a:pt x="19478" y="825"/>
                  </a:cubicBezTo>
                  <a:cubicBezTo>
                    <a:pt x="19182" y="561"/>
                    <a:pt x="18897" y="287"/>
                    <a:pt x="1862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-139975" y="1709250"/>
              <a:ext cx="250425" cy="287875"/>
            </a:xfrm>
            <a:custGeom>
              <a:rect b="b" l="l" r="r" t="t"/>
              <a:pathLst>
                <a:path extrusionOk="0" h="11515" w="10017">
                  <a:moveTo>
                    <a:pt x="2290" y="1"/>
                  </a:moveTo>
                  <a:cubicBezTo>
                    <a:pt x="1644" y="1"/>
                    <a:pt x="899" y="617"/>
                    <a:pt x="1273" y="1252"/>
                  </a:cubicBezTo>
                  <a:cubicBezTo>
                    <a:pt x="1926" y="2368"/>
                    <a:pt x="2696" y="3385"/>
                    <a:pt x="3577" y="4297"/>
                  </a:cubicBezTo>
                  <a:lnTo>
                    <a:pt x="3758" y="4297"/>
                  </a:lnTo>
                  <a:cubicBezTo>
                    <a:pt x="3990" y="4297"/>
                    <a:pt x="4222" y="4297"/>
                    <a:pt x="4454" y="4301"/>
                  </a:cubicBezTo>
                  <a:cubicBezTo>
                    <a:pt x="4275" y="3260"/>
                    <a:pt x="3348" y="2401"/>
                    <a:pt x="2507" y="1708"/>
                  </a:cubicBezTo>
                  <a:cubicBezTo>
                    <a:pt x="2468" y="1677"/>
                    <a:pt x="2428" y="1644"/>
                    <a:pt x="2389" y="1609"/>
                  </a:cubicBezTo>
                  <a:cubicBezTo>
                    <a:pt x="1790" y="1117"/>
                    <a:pt x="2154" y="895"/>
                    <a:pt x="2671" y="895"/>
                  </a:cubicBezTo>
                  <a:cubicBezTo>
                    <a:pt x="3021" y="895"/>
                    <a:pt x="3441" y="999"/>
                    <a:pt x="3680" y="1191"/>
                  </a:cubicBezTo>
                  <a:cubicBezTo>
                    <a:pt x="3727" y="1231"/>
                    <a:pt x="3776" y="1270"/>
                    <a:pt x="3826" y="1313"/>
                  </a:cubicBezTo>
                  <a:cubicBezTo>
                    <a:pt x="5007" y="2279"/>
                    <a:pt x="6184" y="3245"/>
                    <a:pt x="7364" y="4216"/>
                  </a:cubicBezTo>
                  <a:cubicBezTo>
                    <a:pt x="7517" y="4226"/>
                    <a:pt x="7688" y="4269"/>
                    <a:pt x="7852" y="4333"/>
                  </a:cubicBezTo>
                  <a:cubicBezTo>
                    <a:pt x="8511" y="4347"/>
                    <a:pt x="9174" y="4361"/>
                    <a:pt x="9834" y="4379"/>
                  </a:cubicBezTo>
                  <a:cubicBezTo>
                    <a:pt x="9902" y="4379"/>
                    <a:pt x="9963" y="4387"/>
                    <a:pt x="10017" y="4397"/>
                  </a:cubicBezTo>
                  <a:cubicBezTo>
                    <a:pt x="9863" y="4076"/>
                    <a:pt x="9542" y="3948"/>
                    <a:pt x="9204" y="3948"/>
                  </a:cubicBezTo>
                  <a:cubicBezTo>
                    <a:pt x="9093" y="3948"/>
                    <a:pt x="8979" y="3962"/>
                    <a:pt x="8868" y="3987"/>
                  </a:cubicBezTo>
                  <a:cubicBezTo>
                    <a:pt x="6818" y="2697"/>
                    <a:pt x="4771" y="1405"/>
                    <a:pt x="2721" y="115"/>
                  </a:cubicBezTo>
                  <a:cubicBezTo>
                    <a:pt x="2593" y="36"/>
                    <a:pt x="2443" y="1"/>
                    <a:pt x="2290" y="1"/>
                  </a:cubicBezTo>
                  <a:close/>
                  <a:moveTo>
                    <a:pt x="7681" y="6002"/>
                  </a:moveTo>
                  <a:cubicBezTo>
                    <a:pt x="6511" y="6875"/>
                    <a:pt x="5388" y="7802"/>
                    <a:pt x="4311" y="8783"/>
                  </a:cubicBezTo>
                  <a:cubicBezTo>
                    <a:pt x="3776" y="9318"/>
                    <a:pt x="3231" y="9803"/>
                    <a:pt x="2810" y="10216"/>
                  </a:cubicBezTo>
                  <a:cubicBezTo>
                    <a:pt x="2718" y="10305"/>
                    <a:pt x="2578" y="10348"/>
                    <a:pt x="2418" y="10348"/>
                  </a:cubicBezTo>
                  <a:cubicBezTo>
                    <a:pt x="1983" y="10348"/>
                    <a:pt x="1395" y="10052"/>
                    <a:pt x="1156" y="9721"/>
                  </a:cubicBezTo>
                  <a:cubicBezTo>
                    <a:pt x="959" y="9942"/>
                    <a:pt x="766" y="10170"/>
                    <a:pt x="574" y="10394"/>
                  </a:cubicBezTo>
                  <a:cubicBezTo>
                    <a:pt x="1" y="11079"/>
                    <a:pt x="695" y="11515"/>
                    <a:pt x="1370" y="11515"/>
                  </a:cubicBezTo>
                  <a:cubicBezTo>
                    <a:pt x="1619" y="11515"/>
                    <a:pt x="1862" y="11457"/>
                    <a:pt x="2043" y="11329"/>
                  </a:cubicBezTo>
                  <a:cubicBezTo>
                    <a:pt x="3798" y="10074"/>
                    <a:pt x="5577" y="8844"/>
                    <a:pt x="7299" y="7546"/>
                  </a:cubicBezTo>
                  <a:cubicBezTo>
                    <a:pt x="7716" y="7232"/>
                    <a:pt x="8665" y="6672"/>
                    <a:pt x="9342" y="6034"/>
                  </a:cubicBezTo>
                  <a:cubicBezTo>
                    <a:pt x="9317" y="6034"/>
                    <a:pt x="9293" y="6038"/>
                    <a:pt x="9268" y="6038"/>
                  </a:cubicBezTo>
                  <a:lnTo>
                    <a:pt x="9250" y="6038"/>
                  </a:lnTo>
                  <a:cubicBezTo>
                    <a:pt x="8725" y="6023"/>
                    <a:pt x="8205" y="6013"/>
                    <a:pt x="7681" y="600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-50575" y="1816650"/>
              <a:ext cx="164050" cy="43550"/>
            </a:xfrm>
            <a:custGeom>
              <a:rect b="b" l="l" r="r" t="t"/>
              <a:pathLst>
                <a:path extrusionOk="0" h="1742" w="6562">
                  <a:moveTo>
                    <a:pt x="1" y="1"/>
                  </a:moveTo>
                  <a:cubicBezTo>
                    <a:pt x="276" y="287"/>
                    <a:pt x="561" y="561"/>
                    <a:pt x="857" y="825"/>
                  </a:cubicBezTo>
                  <a:cubicBezTo>
                    <a:pt x="917" y="540"/>
                    <a:pt x="921" y="265"/>
                    <a:pt x="878" y="5"/>
                  </a:cubicBezTo>
                  <a:cubicBezTo>
                    <a:pt x="646" y="1"/>
                    <a:pt x="414" y="1"/>
                    <a:pt x="182" y="1"/>
                  </a:cubicBezTo>
                  <a:close/>
                  <a:moveTo>
                    <a:pt x="4276" y="37"/>
                  </a:moveTo>
                  <a:lnTo>
                    <a:pt x="4276" y="37"/>
                  </a:lnTo>
                  <a:cubicBezTo>
                    <a:pt x="4861" y="272"/>
                    <a:pt x="5389" y="775"/>
                    <a:pt x="5004" y="1046"/>
                  </a:cubicBezTo>
                  <a:cubicBezTo>
                    <a:pt x="4700" y="1263"/>
                    <a:pt x="4400" y="1481"/>
                    <a:pt x="4105" y="1706"/>
                  </a:cubicBezTo>
                  <a:cubicBezTo>
                    <a:pt x="4629" y="1717"/>
                    <a:pt x="5149" y="1727"/>
                    <a:pt x="5674" y="1742"/>
                  </a:cubicBezTo>
                  <a:lnTo>
                    <a:pt x="5692" y="1742"/>
                  </a:lnTo>
                  <a:cubicBezTo>
                    <a:pt x="5717" y="1742"/>
                    <a:pt x="5741" y="1738"/>
                    <a:pt x="5766" y="1738"/>
                  </a:cubicBezTo>
                  <a:cubicBezTo>
                    <a:pt x="5881" y="1631"/>
                    <a:pt x="5984" y="1524"/>
                    <a:pt x="6077" y="1413"/>
                  </a:cubicBezTo>
                  <a:cubicBezTo>
                    <a:pt x="6216" y="1296"/>
                    <a:pt x="6322" y="1146"/>
                    <a:pt x="6376" y="985"/>
                  </a:cubicBezTo>
                  <a:cubicBezTo>
                    <a:pt x="6512" y="728"/>
                    <a:pt x="6561" y="468"/>
                    <a:pt x="6487" y="215"/>
                  </a:cubicBezTo>
                  <a:cubicBezTo>
                    <a:pt x="6472" y="176"/>
                    <a:pt x="6459" y="137"/>
                    <a:pt x="6441" y="101"/>
                  </a:cubicBezTo>
                  <a:cubicBezTo>
                    <a:pt x="6387" y="91"/>
                    <a:pt x="6326" y="83"/>
                    <a:pt x="6258" y="83"/>
                  </a:cubicBezTo>
                  <a:cubicBezTo>
                    <a:pt x="5598" y="65"/>
                    <a:pt x="4935" y="51"/>
                    <a:pt x="4276" y="37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-115125" y="1866325"/>
              <a:ext cx="83850" cy="85950"/>
            </a:xfrm>
            <a:custGeom>
              <a:rect b="b" l="l" r="r" t="t"/>
              <a:pathLst>
                <a:path extrusionOk="0" h="3438" w="3354">
                  <a:moveTo>
                    <a:pt x="2893" y="0"/>
                  </a:moveTo>
                  <a:cubicBezTo>
                    <a:pt x="2515" y="568"/>
                    <a:pt x="2015" y="1109"/>
                    <a:pt x="1502" y="1616"/>
                  </a:cubicBezTo>
                  <a:cubicBezTo>
                    <a:pt x="1049" y="2033"/>
                    <a:pt x="603" y="2461"/>
                    <a:pt x="165" y="2896"/>
                  </a:cubicBezTo>
                  <a:cubicBezTo>
                    <a:pt x="1" y="3060"/>
                    <a:pt x="29" y="3252"/>
                    <a:pt x="162" y="3438"/>
                  </a:cubicBezTo>
                  <a:cubicBezTo>
                    <a:pt x="1181" y="2261"/>
                    <a:pt x="2247" y="1127"/>
                    <a:pt x="3353" y="33"/>
                  </a:cubicBezTo>
                  <a:cubicBezTo>
                    <a:pt x="3200" y="22"/>
                    <a:pt x="3046" y="11"/>
                    <a:pt x="289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-29900" y="1837275"/>
              <a:ext cx="77575" cy="5800"/>
            </a:xfrm>
            <a:custGeom>
              <a:rect b="b" l="l" r="r" t="t"/>
              <a:pathLst>
                <a:path extrusionOk="0" h="232" w="3103">
                  <a:moveTo>
                    <a:pt x="30" y="0"/>
                  </a:moveTo>
                  <a:cubicBezTo>
                    <a:pt x="18" y="39"/>
                    <a:pt x="12" y="75"/>
                    <a:pt x="1" y="110"/>
                  </a:cubicBezTo>
                  <a:cubicBezTo>
                    <a:pt x="54" y="114"/>
                    <a:pt x="112" y="117"/>
                    <a:pt x="165" y="125"/>
                  </a:cubicBezTo>
                  <a:cubicBezTo>
                    <a:pt x="119" y="82"/>
                    <a:pt x="72" y="43"/>
                    <a:pt x="30" y="0"/>
                  </a:cubicBezTo>
                  <a:close/>
                  <a:moveTo>
                    <a:pt x="2921" y="15"/>
                  </a:moveTo>
                  <a:lnTo>
                    <a:pt x="2921" y="15"/>
                  </a:lnTo>
                  <a:cubicBezTo>
                    <a:pt x="2957" y="86"/>
                    <a:pt x="2974" y="157"/>
                    <a:pt x="2982" y="232"/>
                  </a:cubicBezTo>
                  <a:cubicBezTo>
                    <a:pt x="3021" y="199"/>
                    <a:pt x="3060" y="164"/>
                    <a:pt x="3103" y="128"/>
                  </a:cubicBezTo>
                  <a:cubicBezTo>
                    <a:pt x="3043" y="92"/>
                    <a:pt x="2982" y="53"/>
                    <a:pt x="2921" y="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-111100" y="1731625"/>
              <a:ext cx="167450" cy="236350"/>
            </a:xfrm>
            <a:custGeom>
              <a:rect b="b" l="l" r="r" t="t"/>
              <a:pathLst>
                <a:path extrusionOk="0" h="9454" w="6698">
                  <a:moveTo>
                    <a:pt x="1516" y="0"/>
                  </a:moveTo>
                  <a:cubicBezTo>
                    <a:pt x="999" y="0"/>
                    <a:pt x="635" y="222"/>
                    <a:pt x="1234" y="714"/>
                  </a:cubicBezTo>
                  <a:cubicBezTo>
                    <a:pt x="1273" y="749"/>
                    <a:pt x="1313" y="782"/>
                    <a:pt x="1352" y="813"/>
                  </a:cubicBezTo>
                  <a:cubicBezTo>
                    <a:pt x="2193" y="1506"/>
                    <a:pt x="3120" y="2365"/>
                    <a:pt x="3299" y="3406"/>
                  </a:cubicBezTo>
                  <a:cubicBezTo>
                    <a:pt x="4429" y="3410"/>
                    <a:pt x="5563" y="3420"/>
                    <a:pt x="6697" y="3438"/>
                  </a:cubicBezTo>
                  <a:cubicBezTo>
                    <a:pt x="6533" y="3374"/>
                    <a:pt x="6362" y="3331"/>
                    <a:pt x="6209" y="3321"/>
                  </a:cubicBezTo>
                  <a:cubicBezTo>
                    <a:pt x="5029" y="2350"/>
                    <a:pt x="3852" y="1384"/>
                    <a:pt x="2671" y="418"/>
                  </a:cubicBezTo>
                  <a:cubicBezTo>
                    <a:pt x="2621" y="375"/>
                    <a:pt x="2572" y="336"/>
                    <a:pt x="2525" y="296"/>
                  </a:cubicBezTo>
                  <a:cubicBezTo>
                    <a:pt x="2286" y="104"/>
                    <a:pt x="1866" y="0"/>
                    <a:pt x="1516" y="0"/>
                  </a:cubicBezTo>
                  <a:close/>
                  <a:moveTo>
                    <a:pt x="4425" y="5075"/>
                  </a:moveTo>
                  <a:cubicBezTo>
                    <a:pt x="4333" y="5278"/>
                    <a:pt x="4055" y="5446"/>
                    <a:pt x="3620" y="5446"/>
                  </a:cubicBezTo>
                  <a:cubicBezTo>
                    <a:pt x="3577" y="5446"/>
                    <a:pt x="3531" y="5442"/>
                    <a:pt x="3484" y="5439"/>
                  </a:cubicBezTo>
                  <a:cubicBezTo>
                    <a:pt x="3388" y="5431"/>
                    <a:pt x="3291" y="5428"/>
                    <a:pt x="3192" y="5421"/>
                  </a:cubicBezTo>
                  <a:cubicBezTo>
                    <a:pt x="2086" y="6515"/>
                    <a:pt x="1020" y="7649"/>
                    <a:pt x="1" y="8826"/>
                  </a:cubicBezTo>
                  <a:cubicBezTo>
                    <a:pt x="240" y="9157"/>
                    <a:pt x="828" y="9453"/>
                    <a:pt x="1263" y="9453"/>
                  </a:cubicBezTo>
                  <a:cubicBezTo>
                    <a:pt x="1423" y="9453"/>
                    <a:pt x="1563" y="9410"/>
                    <a:pt x="1655" y="9321"/>
                  </a:cubicBezTo>
                  <a:cubicBezTo>
                    <a:pt x="2076" y="8908"/>
                    <a:pt x="2621" y="8423"/>
                    <a:pt x="3156" y="7888"/>
                  </a:cubicBezTo>
                  <a:cubicBezTo>
                    <a:pt x="4233" y="6907"/>
                    <a:pt x="5356" y="5980"/>
                    <a:pt x="6526" y="5107"/>
                  </a:cubicBezTo>
                  <a:cubicBezTo>
                    <a:pt x="5827" y="5092"/>
                    <a:pt x="5124" y="5082"/>
                    <a:pt x="4425" y="507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-29175" y="1816775"/>
              <a:ext cx="113325" cy="42525"/>
            </a:xfrm>
            <a:custGeom>
              <a:rect b="b" l="l" r="r" t="t"/>
              <a:pathLst>
                <a:path extrusionOk="0" h="1701" w="4533">
                  <a:moveTo>
                    <a:pt x="2892" y="835"/>
                  </a:moveTo>
                  <a:lnTo>
                    <a:pt x="2892" y="835"/>
                  </a:lnTo>
                  <a:cubicBezTo>
                    <a:pt x="2953" y="873"/>
                    <a:pt x="3014" y="912"/>
                    <a:pt x="3074" y="948"/>
                  </a:cubicBezTo>
                  <a:cubicBezTo>
                    <a:pt x="3031" y="984"/>
                    <a:pt x="2992" y="1019"/>
                    <a:pt x="2953" y="1052"/>
                  </a:cubicBezTo>
                  <a:cubicBezTo>
                    <a:pt x="2945" y="977"/>
                    <a:pt x="2928" y="906"/>
                    <a:pt x="2892" y="835"/>
                  </a:cubicBezTo>
                  <a:close/>
                  <a:moveTo>
                    <a:pt x="22" y="0"/>
                  </a:moveTo>
                  <a:lnTo>
                    <a:pt x="22" y="0"/>
                  </a:lnTo>
                  <a:cubicBezTo>
                    <a:pt x="65" y="260"/>
                    <a:pt x="61" y="535"/>
                    <a:pt x="1" y="820"/>
                  </a:cubicBezTo>
                  <a:cubicBezTo>
                    <a:pt x="43" y="863"/>
                    <a:pt x="90" y="902"/>
                    <a:pt x="136" y="945"/>
                  </a:cubicBezTo>
                  <a:cubicBezTo>
                    <a:pt x="207" y="948"/>
                    <a:pt x="275" y="952"/>
                    <a:pt x="343" y="959"/>
                  </a:cubicBezTo>
                  <a:cubicBezTo>
                    <a:pt x="1038" y="1009"/>
                    <a:pt x="1284" y="1376"/>
                    <a:pt x="1148" y="1669"/>
                  </a:cubicBezTo>
                  <a:cubicBezTo>
                    <a:pt x="1847" y="1676"/>
                    <a:pt x="2550" y="1686"/>
                    <a:pt x="3249" y="1701"/>
                  </a:cubicBezTo>
                  <a:cubicBezTo>
                    <a:pt x="3544" y="1476"/>
                    <a:pt x="3844" y="1258"/>
                    <a:pt x="4148" y="1041"/>
                  </a:cubicBezTo>
                  <a:cubicBezTo>
                    <a:pt x="4533" y="770"/>
                    <a:pt x="4005" y="267"/>
                    <a:pt x="3420" y="32"/>
                  </a:cubicBezTo>
                  <a:cubicBezTo>
                    <a:pt x="2286" y="14"/>
                    <a:pt x="1152" y="4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-480250" y="1858125"/>
              <a:ext cx="442450" cy="21250"/>
            </a:xfrm>
            <a:custGeom>
              <a:rect b="b" l="l" r="r" t="t"/>
              <a:pathLst>
                <a:path extrusionOk="0" h="850" w="17698">
                  <a:moveTo>
                    <a:pt x="16785" y="0"/>
                  </a:moveTo>
                  <a:cubicBezTo>
                    <a:pt x="11186" y="0"/>
                    <a:pt x="5589" y="203"/>
                    <a:pt x="0" y="606"/>
                  </a:cubicBezTo>
                  <a:cubicBezTo>
                    <a:pt x="254" y="746"/>
                    <a:pt x="561" y="849"/>
                    <a:pt x="821" y="849"/>
                  </a:cubicBezTo>
                  <a:cubicBezTo>
                    <a:pt x="860" y="849"/>
                    <a:pt x="895" y="845"/>
                    <a:pt x="931" y="842"/>
                  </a:cubicBezTo>
                  <a:cubicBezTo>
                    <a:pt x="4579" y="382"/>
                    <a:pt x="8245" y="150"/>
                    <a:pt x="11914" y="150"/>
                  </a:cubicBezTo>
                  <a:cubicBezTo>
                    <a:pt x="13775" y="150"/>
                    <a:pt x="15636" y="211"/>
                    <a:pt x="17498" y="328"/>
                  </a:cubicBezTo>
                  <a:cubicBezTo>
                    <a:pt x="17570" y="221"/>
                    <a:pt x="17637" y="114"/>
                    <a:pt x="17698" y="4"/>
                  </a:cubicBezTo>
                  <a:cubicBezTo>
                    <a:pt x="17394" y="4"/>
                    <a:pt x="17088" y="0"/>
                    <a:pt x="1678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-499600" y="1834600"/>
              <a:ext cx="469725" cy="38700"/>
            </a:xfrm>
            <a:custGeom>
              <a:rect b="b" l="l" r="r" t="t"/>
              <a:pathLst>
                <a:path extrusionOk="0" h="1548" w="18789">
                  <a:moveTo>
                    <a:pt x="12399" y="0"/>
                  </a:moveTo>
                  <a:cubicBezTo>
                    <a:pt x="8534" y="0"/>
                    <a:pt x="4672" y="242"/>
                    <a:pt x="821" y="728"/>
                  </a:cubicBezTo>
                  <a:cubicBezTo>
                    <a:pt x="1" y="831"/>
                    <a:pt x="272" y="1269"/>
                    <a:pt x="774" y="1547"/>
                  </a:cubicBezTo>
                  <a:cubicBezTo>
                    <a:pt x="6363" y="1144"/>
                    <a:pt x="11960" y="941"/>
                    <a:pt x="17559" y="941"/>
                  </a:cubicBezTo>
                  <a:cubicBezTo>
                    <a:pt x="17862" y="941"/>
                    <a:pt x="18168" y="945"/>
                    <a:pt x="18472" y="945"/>
                  </a:cubicBezTo>
                  <a:cubicBezTo>
                    <a:pt x="18539" y="828"/>
                    <a:pt x="18600" y="710"/>
                    <a:pt x="18653" y="588"/>
                  </a:cubicBezTo>
                  <a:cubicBezTo>
                    <a:pt x="18711" y="464"/>
                    <a:pt x="18753" y="339"/>
                    <a:pt x="18789" y="217"/>
                  </a:cubicBezTo>
                  <a:cubicBezTo>
                    <a:pt x="16660" y="71"/>
                    <a:pt x="14528" y="0"/>
                    <a:pt x="123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-42825" y="1858200"/>
              <a:ext cx="20550" cy="8950"/>
            </a:xfrm>
            <a:custGeom>
              <a:rect b="b" l="l" r="r" t="t"/>
              <a:pathLst>
                <a:path extrusionOk="0" h="358" w="822">
                  <a:moveTo>
                    <a:pt x="201" y="1"/>
                  </a:moveTo>
                  <a:cubicBezTo>
                    <a:pt x="140" y="111"/>
                    <a:pt x="73" y="218"/>
                    <a:pt x="1" y="325"/>
                  </a:cubicBezTo>
                  <a:cubicBezTo>
                    <a:pt x="154" y="336"/>
                    <a:pt x="308" y="347"/>
                    <a:pt x="461" y="358"/>
                  </a:cubicBezTo>
                  <a:cubicBezTo>
                    <a:pt x="582" y="240"/>
                    <a:pt x="700" y="122"/>
                    <a:pt x="821" y="4"/>
                  </a:cubicBezTo>
                  <a:cubicBezTo>
                    <a:pt x="614" y="1"/>
                    <a:pt x="407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-37825" y="1840025"/>
              <a:ext cx="23825" cy="18300"/>
            </a:xfrm>
            <a:custGeom>
              <a:rect b="b" l="l" r="r" t="t"/>
              <a:pathLst>
                <a:path extrusionOk="0" h="732" w="953">
                  <a:moveTo>
                    <a:pt x="318" y="0"/>
                  </a:moveTo>
                  <a:cubicBezTo>
                    <a:pt x="282" y="122"/>
                    <a:pt x="240" y="247"/>
                    <a:pt x="182" y="371"/>
                  </a:cubicBezTo>
                  <a:cubicBezTo>
                    <a:pt x="129" y="493"/>
                    <a:pt x="68" y="611"/>
                    <a:pt x="1" y="728"/>
                  </a:cubicBezTo>
                  <a:cubicBezTo>
                    <a:pt x="207" y="728"/>
                    <a:pt x="414" y="728"/>
                    <a:pt x="621" y="731"/>
                  </a:cubicBezTo>
                  <a:cubicBezTo>
                    <a:pt x="732" y="624"/>
                    <a:pt x="842" y="517"/>
                    <a:pt x="953" y="410"/>
                  </a:cubicBezTo>
                  <a:cubicBezTo>
                    <a:pt x="792" y="279"/>
                    <a:pt x="635" y="147"/>
                    <a:pt x="482" y="15"/>
                  </a:cubicBezTo>
                  <a:cubicBezTo>
                    <a:pt x="429" y="7"/>
                    <a:pt x="371" y="4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-31300" y="1858300"/>
              <a:ext cx="30850" cy="9475"/>
            </a:xfrm>
            <a:custGeom>
              <a:rect b="b" l="l" r="r" t="t"/>
              <a:pathLst>
                <a:path extrusionOk="0" h="379" w="1234">
                  <a:moveTo>
                    <a:pt x="360" y="0"/>
                  </a:moveTo>
                  <a:cubicBezTo>
                    <a:pt x="239" y="118"/>
                    <a:pt x="121" y="236"/>
                    <a:pt x="0" y="354"/>
                  </a:cubicBezTo>
                  <a:cubicBezTo>
                    <a:pt x="99" y="361"/>
                    <a:pt x="196" y="364"/>
                    <a:pt x="292" y="372"/>
                  </a:cubicBezTo>
                  <a:cubicBezTo>
                    <a:pt x="339" y="375"/>
                    <a:pt x="385" y="379"/>
                    <a:pt x="428" y="379"/>
                  </a:cubicBezTo>
                  <a:cubicBezTo>
                    <a:pt x="863" y="379"/>
                    <a:pt x="1141" y="211"/>
                    <a:pt x="1233" y="8"/>
                  </a:cubicBezTo>
                  <a:cubicBezTo>
                    <a:pt x="941" y="4"/>
                    <a:pt x="652" y="0"/>
                    <a:pt x="36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-25800" y="1840400"/>
              <a:ext cx="28750" cy="18125"/>
            </a:xfrm>
            <a:custGeom>
              <a:rect b="b" l="l" r="r" t="t"/>
              <a:pathLst>
                <a:path extrusionOk="0" h="725" w="1150">
                  <a:moveTo>
                    <a:pt x="1" y="0"/>
                  </a:moveTo>
                  <a:lnTo>
                    <a:pt x="1" y="0"/>
                  </a:lnTo>
                  <a:cubicBezTo>
                    <a:pt x="154" y="132"/>
                    <a:pt x="311" y="264"/>
                    <a:pt x="472" y="395"/>
                  </a:cubicBezTo>
                  <a:cubicBezTo>
                    <a:pt x="361" y="502"/>
                    <a:pt x="251" y="609"/>
                    <a:pt x="140" y="716"/>
                  </a:cubicBezTo>
                  <a:cubicBezTo>
                    <a:pt x="432" y="716"/>
                    <a:pt x="721" y="720"/>
                    <a:pt x="1013" y="724"/>
                  </a:cubicBezTo>
                  <a:cubicBezTo>
                    <a:pt x="1149" y="431"/>
                    <a:pt x="903" y="64"/>
                    <a:pt x="208" y="14"/>
                  </a:cubicBezTo>
                  <a:cubicBezTo>
                    <a:pt x="140" y="7"/>
                    <a:pt x="72" y="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35"/>
          <p:cNvGrpSpPr/>
          <p:nvPr/>
        </p:nvGrpSpPr>
        <p:grpSpPr>
          <a:xfrm>
            <a:off x="335063" y="3709358"/>
            <a:ext cx="730681" cy="323744"/>
            <a:chOff x="-516100" y="1709250"/>
            <a:chExt cx="649725" cy="287875"/>
          </a:xfrm>
        </p:grpSpPr>
        <p:sp>
          <p:nvSpPr>
            <p:cNvPr id="1257" name="Google Shape;1257;p35"/>
            <p:cNvSpPr/>
            <p:nvPr/>
          </p:nvSpPr>
          <p:spPr>
            <a:xfrm>
              <a:off x="-516100" y="1816650"/>
              <a:ext cx="649725" cy="57275"/>
            </a:xfrm>
            <a:custGeom>
              <a:rect b="b" l="l" r="r" t="t"/>
              <a:pathLst>
                <a:path extrusionOk="0" h="2291" w="25989">
                  <a:moveTo>
                    <a:pt x="25062" y="101"/>
                  </a:moveTo>
                  <a:cubicBezTo>
                    <a:pt x="25080" y="137"/>
                    <a:pt x="25093" y="176"/>
                    <a:pt x="25108" y="215"/>
                  </a:cubicBezTo>
                  <a:cubicBezTo>
                    <a:pt x="25182" y="468"/>
                    <a:pt x="25133" y="728"/>
                    <a:pt x="24997" y="985"/>
                  </a:cubicBezTo>
                  <a:cubicBezTo>
                    <a:pt x="24943" y="1146"/>
                    <a:pt x="24837" y="1296"/>
                    <a:pt x="24698" y="1413"/>
                  </a:cubicBezTo>
                  <a:cubicBezTo>
                    <a:pt x="24605" y="1524"/>
                    <a:pt x="24502" y="1631"/>
                    <a:pt x="24387" y="1738"/>
                  </a:cubicBezTo>
                  <a:cubicBezTo>
                    <a:pt x="25246" y="1659"/>
                    <a:pt x="25988" y="279"/>
                    <a:pt x="25062" y="101"/>
                  </a:cubicBezTo>
                  <a:close/>
                  <a:moveTo>
                    <a:pt x="18622" y="1"/>
                  </a:moveTo>
                  <a:cubicBezTo>
                    <a:pt x="12995" y="9"/>
                    <a:pt x="7375" y="215"/>
                    <a:pt x="1763" y="629"/>
                  </a:cubicBezTo>
                  <a:cubicBezTo>
                    <a:pt x="864" y="693"/>
                    <a:pt x="1" y="2290"/>
                    <a:pt x="1085" y="2290"/>
                  </a:cubicBezTo>
                  <a:cubicBezTo>
                    <a:pt x="1113" y="2290"/>
                    <a:pt x="1142" y="2287"/>
                    <a:pt x="1174" y="2287"/>
                  </a:cubicBezTo>
                  <a:cubicBezTo>
                    <a:pt x="1263" y="2280"/>
                    <a:pt x="1349" y="2273"/>
                    <a:pt x="1434" y="2265"/>
                  </a:cubicBezTo>
                  <a:cubicBezTo>
                    <a:pt x="932" y="1987"/>
                    <a:pt x="661" y="1549"/>
                    <a:pt x="1481" y="1446"/>
                  </a:cubicBezTo>
                  <a:cubicBezTo>
                    <a:pt x="5332" y="960"/>
                    <a:pt x="9194" y="718"/>
                    <a:pt x="13059" y="718"/>
                  </a:cubicBezTo>
                  <a:cubicBezTo>
                    <a:pt x="15188" y="718"/>
                    <a:pt x="17320" y="789"/>
                    <a:pt x="19449" y="935"/>
                  </a:cubicBezTo>
                  <a:cubicBezTo>
                    <a:pt x="19460" y="900"/>
                    <a:pt x="19466" y="864"/>
                    <a:pt x="19478" y="825"/>
                  </a:cubicBezTo>
                  <a:cubicBezTo>
                    <a:pt x="19182" y="561"/>
                    <a:pt x="18897" y="287"/>
                    <a:pt x="1862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-139975" y="1709250"/>
              <a:ext cx="250425" cy="287875"/>
            </a:xfrm>
            <a:custGeom>
              <a:rect b="b" l="l" r="r" t="t"/>
              <a:pathLst>
                <a:path extrusionOk="0" h="11515" w="10017">
                  <a:moveTo>
                    <a:pt x="2290" y="1"/>
                  </a:moveTo>
                  <a:cubicBezTo>
                    <a:pt x="1644" y="1"/>
                    <a:pt x="899" y="617"/>
                    <a:pt x="1273" y="1252"/>
                  </a:cubicBezTo>
                  <a:cubicBezTo>
                    <a:pt x="1926" y="2368"/>
                    <a:pt x="2696" y="3385"/>
                    <a:pt x="3577" y="4297"/>
                  </a:cubicBezTo>
                  <a:lnTo>
                    <a:pt x="3758" y="4297"/>
                  </a:lnTo>
                  <a:cubicBezTo>
                    <a:pt x="3990" y="4297"/>
                    <a:pt x="4222" y="4297"/>
                    <a:pt x="4454" y="4301"/>
                  </a:cubicBezTo>
                  <a:cubicBezTo>
                    <a:pt x="4275" y="3260"/>
                    <a:pt x="3348" y="2401"/>
                    <a:pt x="2507" y="1708"/>
                  </a:cubicBezTo>
                  <a:cubicBezTo>
                    <a:pt x="2468" y="1677"/>
                    <a:pt x="2428" y="1644"/>
                    <a:pt x="2389" y="1609"/>
                  </a:cubicBezTo>
                  <a:cubicBezTo>
                    <a:pt x="1790" y="1117"/>
                    <a:pt x="2154" y="895"/>
                    <a:pt x="2671" y="895"/>
                  </a:cubicBezTo>
                  <a:cubicBezTo>
                    <a:pt x="3021" y="895"/>
                    <a:pt x="3441" y="999"/>
                    <a:pt x="3680" y="1191"/>
                  </a:cubicBezTo>
                  <a:cubicBezTo>
                    <a:pt x="3727" y="1231"/>
                    <a:pt x="3776" y="1270"/>
                    <a:pt x="3826" y="1313"/>
                  </a:cubicBezTo>
                  <a:cubicBezTo>
                    <a:pt x="5007" y="2279"/>
                    <a:pt x="6184" y="3245"/>
                    <a:pt x="7364" y="4216"/>
                  </a:cubicBezTo>
                  <a:cubicBezTo>
                    <a:pt x="7517" y="4226"/>
                    <a:pt x="7688" y="4269"/>
                    <a:pt x="7852" y="4333"/>
                  </a:cubicBezTo>
                  <a:cubicBezTo>
                    <a:pt x="8511" y="4347"/>
                    <a:pt x="9174" y="4361"/>
                    <a:pt x="9834" y="4379"/>
                  </a:cubicBezTo>
                  <a:cubicBezTo>
                    <a:pt x="9902" y="4379"/>
                    <a:pt x="9963" y="4387"/>
                    <a:pt x="10017" y="4397"/>
                  </a:cubicBezTo>
                  <a:cubicBezTo>
                    <a:pt x="9863" y="4076"/>
                    <a:pt x="9542" y="3948"/>
                    <a:pt x="9204" y="3948"/>
                  </a:cubicBezTo>
                  <a:cubicBezTo>
                    <a:pt x="9093" y="3948"/>
                    <a:pt x="8979" y="3962"/>
                    <a:pt x="8868" y="3987"/>
                  </a:cubicBezTo>
                  <a:cubicBezTo>
                    <a:pt x="6818" y="2697"/>
                    <a:pt x="4771" y="1405"/>
                    <a:pt x="2721" y="115"/>
                  </a:cubicBezTo>
                  <a:cubicBezTo>
                    <a:pt x="2593" y="36"/>
                    <a:pt x="2443" y="1"/>
                    <a:pt x="2290" y="1"/>
                  </a:cubicBezTo>
                  <a:close/>
                  <a:moveTo>
                    <a:pt x="7681" y="6002"/>
                  </a:moveTo>
                  <a:cubicBezTo>
                    <a:pt x="6511" y="6875"/>
                    <a:pt x="5388" y="7802"/>
                    <a:pt x="4311" y="8783"/>
                  </a:cubicBezTo>
                  <a:cubicBezTo>
                    <a:pt x="3776" y="9318"/>
                    <a:pt x="3231" y="9803"/>
                    <a:pt x="2810" y="10216"/>
                  </a:cubicBezTo>
                  <a:cubicBezTo>
                    <a:pt x="2718" y="10305"/>
                    <a:pt x="2578" y="10348"/>
                    <a:pt x="2418" y="10348"/>
                  </a:cubicBezTo>
                  <a:cubicBezTo>
                    <a:pt x="1983" y="10348"/>
                    <a:pt x="1395" y="10052"/>
                    <a:pt x="1156" y="9721"/>
                  </a:cubicBezTo>
                  <a:cubicBezTo>
                    <a:pt x="959" y="9942"/>
                    <a:pt x="766" y="10170"/>
                    <a:pt x="574" y="10394"/>
                  </a:cubicBezTo>
                  <a:cubicBezTo>
                    <a:pt x="1" y="11079"/>
                    <a:pt x="695" y="11515"/>
                    <a:pt x="1370" y="11515"/>
                  </a:cubicBezTo>
                  <a:cubicBezTo>
                    <a:pt x="1619" y="11515"/>
                    <a:pt x="1862" y="11457"/>
                    <a:pt x="2043" y="11329"/>
                  </a:cubicBezTo>
                  <a:cubicBezTo>
                    <a:pt x="3798" y="10074"/>
                    <a:pt x="5577" y="8844"/>
                    <a:pt x="7299" y="7546"/>
                  </a:cubicBezTo>
                  <a:cubicBezTo>
                    <a:pt x="7716" y="7232"/>
                    <a:pt x="8665" y="6672"/>
                    <a:pt x="9342" y="6034"/>
                  </a:cubicBezTo>
                  <a:cubicBezTo>
                    <a:pt x="9317" y="6034"/>
                    <a:pt x="9293" y="6038"/>
                    <a:pt x="9268" y="6038"/>
                  </a:cubicBezTo>
                  <a:lnTo>
                    <a:pt x="9250" y="6038"/>
                  </a:lnTo>
                  <a:cubicBezTo>
                    <a:pt x="8725" y="6023"/>
                    <a:pt x="8205" y="6013"/>
                    <a:pt x="7681" y="600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-50575" y="1816650"/>
              <a:ext cx="164050" cy="43550"/>
            </a:xfrm>
            <a:custGeom>
              <a:rect b="b" l="l" r="r" t="t"/>
              <a:pathLst>
                <a:path extrusionOk="0" h="1742" w="6562">
                  <a:moveTo>
                    <a:pt x="1" y="1"/>
                  </a:moveTo>
                  <a:cubicBezTo>
                    <a:pt x="276" y="287"/>
                    <a:pt x="561" y="561"/>
                    <a:pt x="857" y="825"/>
                  </a:cubicBezTo>
                  <a:cubicBezTo>
                    <a:pt x="917" y="540"/>
                    <a:pt x="921" y="265"/>
                    <a:pt x="878" y="5"/>
                  </a:cubicBezTo>
                  <a:cubicBezTo>
                    <a:pt x="646" y="1"/>
                    <a:pt x="414" y="1"/>
                    <a:pt x="182" y="1"/>
                  </a:cubicBezTo>
                  <a:close/>
                  <a:moveTo>
                    <a:pt x="4276" y="37"/>
                  </a:moveTo>
                  <a:lnTo>
                    <a:pt x="4276" y="37"/>
                  </a:lnTo>
                  <a:cubicBezTo>
                    <a:pt x="4861" y="272"/>
                    <a:pt x="5389" y="775"/>
                    <a:pt x="5004" y="1046"/>
                  </a:cubicBezTo>
                  <a:cubicBezTo>
                    <a:pt x="4700" y="1263"/>
                    <a:pt x="4400" y="1481"/>
                    <a:pt x="4105" y="1706"/>
                  </a:cubicBezTo>
                  <a:cubicBezTo>
                    <a:pt x="4629" y="1717"/>
                    <a:pt x="5149" y="1727"/>
                    <a:pt x="5674" y="1742"/>
                  </a:cubicBezTo>
                  <a:lnTo>
                    <a:pt x="5692" y="1742"/>
                  </a:lnTo>
                  <a:cubicBezTo>
                    <a:pt x="5717" y="1742"/>
                    <a:pt x="5741" y="1738"/>
                    <a:pt x="5766" y="1738"/>
                  </a:cubicBezTo>
                  <a:cubicBezTo>
                    <a:pt x="5881" y="1631"/>
                    <a:pt x="5984" y="1524"/>
                    <a:pt x="6077" y="1413"/>
                  </a:cubicBezTo>
                  <a:cubicBezTo>
                    <a:pt x="6216" y="1296"/>
                    <a:pt x="6322" y="1146"/>
                    <a:pt x="6376" y="985"/>
                  </a:cubicBezTo>
                  <a:cubicBezTo>
                    <a:pt x="6512" y="728"/>
                    <a:pt x="6561" y="468"/>
                    <a:pt x="6487" y="215"/>
                  </a:cubicBezTo>
                  <a:cubicBezTo>
                    <a:pt x="6472" y="176"/>
                    <a:pt x="6459" y="137"/>
                    <a:pt x="6441" y="101"/>
                  </a:cubicBezTo>
                  <a:cubicBezTo>
                    <a:pt x="6387" y="91"/>
                    <a:pt x="6326" y="83"/>
                    <a:pt x="6258" y="83"/>
                  </a:cubicBezTo>
                  <a:cubicBezTo>
                    <a:pt x="5598" y="65"/>
                    <a:pt x="4935" y="51"/>
                    <a:pt x="4276" y="37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-115125" y="1866325"/>
              <a:ext cx="83850" cy="85950"/>
            </a:xfrm>
            <a:custGeom>
              <a:rect b="b" l="l" r="r" t="t"/>
              <a:pathLst>
                <a:path extrusionOk="0" h="3438" w="3354">
                  <a:moveTo>
                    <a:pt x="2893" y="0"/>
                  </a:moveTo>
                  <a:cubicBezTo>
                    <a:pt x="2515" y="568"/>
                    <a:pt x="2015" y="1109"/>
                    <a:pt x="1502" y="1616"/>
                  </a:cubicBezTo>
                  <a:cubicBezTo>
                    <a:pt x="1049" y="2033"/>
                    <a:pt x="603" y="2461"/>
                    <a:pt x="165" y="2896"/>
                  </a:cubicBezTo>
                  <a:cubicBezTo>
                    <a:pt x="1" y="3060"/>
                    <a:pt x="29" y="3252"/>
                    <a:pt x="162" y="3438"/>
                  </a:cubicBezTo>
                  <a:cubicBezTo>
                    <a:pt x="1181" y="2261"/>
                    <a:pt x="2247" y="1127"/>
                    <a:pt x="3353" y="33"/>
                  </a:cubicBezTo>
                  <a:cubicBezTo>
                    <a:pt x="3200" y="22"/>
                    <a:pt x="3046" y="11"/>
                    <a:pt x="289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-29900" y="1837275"/>
              <a:ext cx="77575" cy="5800"/>
            </a:xfrm>
            <a:custGeom>
              <a:rect b="b" l="l" r="r" t="t"/>
              <a:pathLst>
                <a:path extrusionOk="0" h="232" w="3103">
                  <a:moveTo>
                    <a:pt x="30" y="0"/>
                  </a:moveTo>
                  <a:cubicBezTo>
                    <a:pt x="18" y="39"/>
                    <a:pt x="12" y="75"/>
                    <a:pt x="1" y="110"/>
                  </a:cubicBezTo>
                  <a:cubicBezTo>
                    <a:pt x="54" y="114"/>
                    <a:pt x="112" y="117"/>
                    <a:pt x="165" y="125"/>
                  </a:cubicBezTo>
                  <a:cubicBezTo>
                    <a:pt x="119" y="82"/>
                    <a:pt x="72" y="43"/>
                    <a:pt x="30" y="0"/>
                  </a:cubicBezTo>
                  <a:close/>
                  <a:moveTo>
                    <a:pt x="2921" y="15"/>
                  </a:moveTo>
                  <a:lnTo>
                    <a:pt x="2921" y="15"/>
                  </a:lnTo>
                  <a:cubicBezTo>
                    <a:pt x="2957" y="86"/>
                    <a:pt x="2974" y="157"/>
                    <a:pt x="2982" y="232"/>
                  </a:cubicBezTo>
                  <a:cubicBezTo>
                    <a:pt x="3021" y="199"/>
                    <a:pt x="3060" y="164"/>
                    <a:pt x="3103" y="128"/>
                  </a:cubicBezTo>
                  <a:cubicBezTo>
                    <a:pt x="3043" y="92"/>
                    <a:pt x="2982" y="53"/>
                    <a:pt x="2921" y="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-111100" y="1731625"/>
              <a:ext cx="167450" cy="236350"/>
            </a:xfrm>
            <a:custGeom>
              <a:rect b="b" l="l" r="r" t="t"/>
              <a:pathLst>
                <a:path extrusionOk="0" h="9454" w="6698">
                  <a:moveTo>
                    <a:pt x="1516" y="0"/>
                  </a:moveTo>
                  <a:cubicBezTo>
                    <a:pt x="999" y="0"/>
                    <a:pt x="635" y="222"/>
                    <a:pt x="1234" y="714"/>
                  </a:cubicBezTo>
                  <a:cubicBezTo>
                    <a:pt x="1273" y="749"/>
                    <a:pt x="1313" y="782"/>
                    <a:pt x="1352" y="813"/>
                  </a:cubicBezTo>
                  <a:cubicBezTo>
                    <a:pt x="2193" y="1506"/>
                    <a:pt x="3120" y="2365"/>
                    <a:pt x="3299" y="3406"/>
                  </a:cubicBezTo>
                  <a:cubicBezTo>
                    <a:pt x="4429" y="3410"/>
                    <a:pt x="5563" y="3420"/>
                    <a:pt x="6697" y="3438"/>
                  </a:cubicBezTo>
                  <a:cubicBezTo>
                    <a:pt x="6533" y="3374"/>
                    <a:pt x="6362" y="3331"/>
                    <a:pt x="6209" y="3321"/>
                  </a:cubicBezTo>
                  <a:cubicBezTo>
                    <a:pt x="5029" y="2350"/>
                    <a:pt x="3852" y="1384"/>
                    <a:pt x="2671" y="418"/>
                  </a:cubicBezTo>
                  <a:cubicBezTo>
                    <a:pt x="2621" y="375"/>
                    <a:pt x="2572" y="336"/>
                    <a:pt x="2525" y="296"/>
                  </a:cubicBezTo>
                  <a:cubicBezTo>
                    <a:pt x="2286" y="104"/>
                    <a:pt x="1866" y="0"/>
                    <a:pt x="1516" y="0"/>
                  </a:cubicBezTo>
                  <a:close/>
                  <a:moveTo>
                    <a:pt x="4425" y="5075"/>
                  </a:moveTo>
                  <a:cubicBezTo>
                    <a:pt x="4333" y="5278"/>
                    <a:pt x="4055" y="5446"/>
                    <a:pt x="3620" y="5446"/>
                  </a:cubicBezTo>
                  <a:cubicBezTo>
                    <a:pt x="3577" y="5446"/>
                    <a:pt x="3531" y="5442"/>
                    <a:pt x="3484" y="5439"/>
                  </a:cubicBezTo>
                  <a:cubicBezTo>
                    <a:pt x="3388" y="5431"/>
                    <a:pt x="3291" y="5428"/>
                    <a:pt x="3192" y="5421"/>
                  </a:cubicBezTo>
                  <a:cubicBezTo>
                    <a:pt x="2086" y="6515"/>
                    <a:pt x="1020" y="7649"/>
                    <a:pt x="1" y="8826"/>
                  </a:cubicBezTo>
                  <a:cubicBezTo>
                    <a:pt x="240" y="9157"/>
                    <a:pt x="828" y="9453"/>
                    <a:pt x="1263" y="9453"/>
                  </a:cubicBezTo>
                  <a:cubicBezTo>
                    <a:pt x="1423" y="9453"/>
                    <a:pt x="1563" y="9410"/>
                    <a:pt x="1655" y="9321"/>
                  </a:cubicBezTo>
                  <a:cubicBezTo>
                    <a:pt x="2076" y="8908"/>
                    <a:pt x="2621" y="8423"/>
                    <a:pt x="3156" y="7888"/>
                  </a:cubicBezTo>
                  <a:cubicBezTo>
                    <a:pt x="4233" y="6907"/>
                    <a:pt x="5356" y="5980"/>
                    <a:pt x="6526" y="5107"/>
                  </a:cubicBezTo>
                  <a:cubicBezTo>
                    <a:pt x="5827" y="5092"/>
                    <a:pt x="5124" y="5082"/>
                    <a:pt x="4425" y="507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-29175" y="1816775"/>
              <a:ext cx="113325" cy="42525"/>
            </a:xfrm>
            <a:custGeom>
              <a:rect b="b" l="l" r="r" t="t"/>
              <a:pathLst>
                <a:path extrusionOk="0" h="1701" w="4533">
                  <a:moveTo>
                    <a:pt x="2892" y="835"/>
                  </a:moveTo>
                  <a:lnTo>
                    <a:pt x="2892" y="835"/>
                  </a:lnTo>
                  <a:cubicBezTo>
                    <a:pt x="2953" y="873"/>
                    <a:pt x="3014" y="912"/>
                    <a:pt x="3074" y="948"/>
                  </a:cubicBezTo>
                  <a:cubicBezTo>
                    <a:pt x="3031" y="984"/>
                    <a:pt x="2992" y="1019"/>
                    <a:pt x="2953" y="1052"/>
                  </a:cubicBezTo>
                  <a:cubicBezTo>
                    <a:pt x="2945" y="977"/>
                    <a:pt x="2928" y="906"/>
                    <a:pt x="2892" y="835"/>
                  </a:cubicBezTo>
                  <a:close/>
                  <a:moveTo>
                    <a:pt x="22" y="0"/>
                  </a:moveTo>
                  <a:lnTo>
                    <a:pt x="22" y="0"/>
                  </a:lnTo>
                  <a:cubicBezTo>
                    <a:pt x="65" y="260"/>
                    <a:pt x="61" y="535"/>
                    <a:pt x="1" y="820"/>
                  </a:cubicBezTo>
                  <a:cubicBezTo>
                    <a:pt x="43" y="863"/>
                    <a:pt x="90" y="902"/>
                    <a:pt x="136" y="945"/>
                  </a:cubicBezTo>
                  <a:cubicBezTo>
                    <a:pt x="207" y="948"/>
                    <a:pt x="275" y="952"/>
                    <a:pt x="343" y="959"/>
                  </a:cubicBezTo>
                  <a:cubicBezTo>
                    <a:pt x="1038" y="1009"/>
                    <a:pt x="1284" y="1376"/>
                    <a:pt x="1148" y="1669"/>
                  </a:cubicBezTo>
                  <a:cubicBezTo>
                    <a:pt x="1847" y="1676"/>
                    <a:pt x="2550" y="1686"/>
                    <a:pt x="3249" y="1701"/>
                  </a:cubicBezTo>
                  <a:cubicBezTo>
                    <a:pt x="3544" y="1476"/>
                    <a:pt x="3844" y="1258"/>
                    <a:pt x="4148" y="1041"/>
                  </a:cubicBezTo>
                  <a:cubicBezTo>
                    <a:pt x="4533" y="770"/>
                    <a:pt x="4005" y="267"/>
                    <a:pt x="3420" y="32"/>
                  </a:cubicBezTo>
                  <a:cubicBezTo>
                    <a:pt x="2286" y="14"/>
                    <a:pt x="1152" y="4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-480250" y="1858125"/>
              <a:ext cx="442450" cy="21250"/>
            </a:xfrm>
            <a:custGeom>
              <a:rect b="b" l="l" r="r" t="t"/>
              <a:pathLst>
                <a:path extrusionOk="0" h="850" w="17698">
                  <a:moveTo>
                    <a:pt x="16785" y="0"/>
                  </a:moveTo>
                  <a:cubicBezTo>
                    <a:pt x="11186" y="0"/>
                    <a:pt x="5589" y="203"/>
                    <a:pt x="0" y="606"/>
                  </a:cubicBezTo>
                  <a:cubicBezTo>
                    <a:pt x="254" y="746"/>
                    <a:pt x="561" y="849"/>
                    <a:pt x="821" y="849"/>
                  </a:cubicBezTo>
                  <a:cubicBezTo>
                    <a:pt x="860" y="849"/>
                    <a:pt x="895" y="845"/>
                    <a:pt x="931" y="842"/>
                  </a:cubicBezTo>
                  <a:cubicBezTo>
                    <a:pt x="4579" y="382"/>
                    <a:pt x="8245" y="150"/>
                    <a:pt x="11914" y="150"/>
                  </a:cubicBezTo>
                  <a:cubicBezTo>
                    <a:pt x="13775" y="150"/>
                    <a:pt x="15636" y="211"/>
                    <a:pt x="17498" y="328"/>
                  </a:cubicBezTo>
                  <a:cubicBezTo>
                    <a:pt x="17570" y="221"/>
                    <a:pt x="17637" y="114"/>
                    <a:pt x="17698" y="4"/>
                  </a:cubicBezTo>
                  <a:cubicBezTo>
                    <a:pt x="17394" y="4"/>
                    <a:pt x="17088" y="0"/>
                    <a:pt x="1678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-499600" y="1834600"/>
              <a:ext cx="469725" cy="38700"/>
            </a:xfrm>
            <a:custGeom>
              <a:rect b="b" l="l" r="r" t="t"/>
              <a:pathLst>
                <a:path extrusionOk="0" h="1548" w="18789">
                  <a:moveTo>
                    <a:pt x="12399" y="0"/>
                  </a:moveTo>
                  <a:cubicBezTo>
                    <a:pt x="8534" y="0"/>
                    <a:pt x="4672" y="242"/>
                    <a:pt x="821" y="728"/>
                  </a:cubicBezTo>
                  <a:cubicBezTo>
                    <a:pt x="1" y="831"/>
                    <a:pt x="272" y="1269"/>
                    <a:pt x="774" y="1547"/>
                  </a:cubicBezTo>
                  <a:cubicBezTo>
                    <a:pt x="6363" y="1144"/>
                    <a:pt x="11960" y="941"/>
                    <a:pt x="17559" y="941"/>
                  </a:cubicBezTo>
                  <a:cubicBezTo>
                    <a:pt x="17862" y="941"/>
                    <a:pt x="18168" y="945"/>
                    <a:pt x="18472" y="945"/>
                  </a:cubicBezTo>
                  <a:cubicBezTo>
                    <a:pt x="18539" y="828"/>
                    <a:pt x="18600" y="710"/>
                    <a:pt x="18653" y="588"/>
                  </a:cubicBezTo>
                  <a:cubicBezTo>
                    <a:pt x="18711" y="464"/>
                    <a:pt x="18753" y="339"/>
                    <a:pt x="18789" y="217"/>
                  </a:cubicBezTo>
                  <a:cubicBezTo>
                    <a:pt x="16660" y="71"/>
                    <a:pt x="14528" y="0"/>
                    <a:pt x="123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-42825" y="1858200"/>
              <a:ext cx="20550" cy="8950"/>
            </a:xfrm>
            <a:custGeom>
              <a:rect b="b" l="l" r="r" t="t"/>
              <a:pathLst>
                <a:path extrusionOk="0" h="358" w="822">
                  <a:moveTo>
                    <a:pt x="201" y="1"/>
                  </a:moveTo>
                  <a:cubicBezTo>
                    <a:pt x="140" y="111"/>
                    <a:pt x="73" y="218"/>
                    <a:pt x="1" y="325"/>
                  </a:cubicBezTo>
                  <a:cubicBezTo>
                    <a:pt x="154" y="336"/>
                    <a:pt x="308" y="347"/>
                    <a:pt x="461" y="358"/>
                  </a:cubicBezTo>
                  <a:cubicBezTo>
                    <a:pt x="582" y="240"/>
                    <a:pt x="700" y="122"/>
                    <a:pt x="821" y="4"/>
                  </a:cubicBezTo>
                  <a:cubicBezTo>
                    <a:pt x="614" y="1"/>
                    <a:pt x="407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-37825" y="1840025"/>
              <a:ext cx="23825" cy="18300"/>
            </a:xfrm>
            <a:custGeom>
              <a:rect b="b" l="l" r="r" t="t"/>
              <a:pathLst>
                <a:path extrusionOk="0" h="732" w="953">
                  <a:moveTo>
                    <a:pt x="318" y="0"/>
                  </a:moveTo>
                  <a:cubicBezTo>
                    <a:pt x="282" y="122"/>
                    <a:pt x="240" y="247"/>
                    <a:pt x="182" y="371"/>
                  </a:cubicBezTo>
                  <a:cubicBezTo>
                    <a:pt x="129" y="493"/>
                    <a:pt x="68" y="611"/>
                    <a:pt x="1" y="728"/>
                  </a:cubicBezTo>
                  <a:cubicBezTo>
                    <a:pt x="207" y="728"/>
                    <a:pt x="414" y="728"/>
                    <a:pt x="621" y="731"/>
                  </a:cubicBezTo>
                  <a:cubicBezTo>
                    <a:pt x="732" y="624"/>
                    <a:pt x="842" y="517"/>
                    <a:pt x="953" y="410"/>
                  </a:cubicBezTo>
                  <a:cubicBezTo>
                    <a:pt x="792" y="279"/>
                    <a:pt x="635" y="147"/>
                    <a:pt x="482" y="15"/>
                  </a:cubicBezTo>
                  <a:cubicBezTo>
                    <a:pt x="429" y="7"/>
                    <a:pt x="371" y="4"/>
                    <a:pt x="31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-31300" y="1858300"/>
              <a:ext cx="30850" cy="9475"/>
            </a:xfrm>
            <a:custGeom>
              <a:rect b="b" l="l" r="r" t="t"/>
              <a:pathLst>
                <a:path extrusionOk="0" h="379" w="1234">
                  <a:moveTo>
                    <a:pt x="360" y="0"/>
                  </a:moveTo>
                  <a:cubicBezTo>
                    <a:pt x="239" y="118"/>
                    <a:pt x="121" y="236"/>
                    <a:pt x="0" y="354"/>
                  </a:cubicBezTo>
                  <a:cubicBezTo>
                    <a:pt x="99" y="361"/>
                    <a:pt x="196" y="364"/>
                    <a:pt x="292" y="372"/>
                  </a:cubicBezTo>
                  <a:cubicBezTo>
                    <a:pt x="339" y="375"/>
                    <a:pt x="385" y="379"/>
                    <a:pt x="428" y="379"/>
                  </a:cubicBezTo>
                  <a:cubicBezTo>
                    <a:pt x="863" y="379"/>
                    <a:pt x="1141" y="211"/>
                    <a:pt x="1233" y="8"/>
                  </a:cubicBezTo>
                  <a:cubicBezTo>
                    <a:pt x="941" y="4"/>
                    <a:pt x="652" y="0"/>
                    <a:pt x="360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-25800" y="1840400"/>
              <a:ext cx="28750" cy="18125"/>
            </a:xfrm>
            <a:custGeom>
              <a:rect b="b" l="l" r="r" t="t"/>
              <a:pathLst>
                <a:path extrusionOk="0" h="725" w="1150">
                  <a:moveTo>
                    <a:pt x="1" y="0"/>
                  </a:moveTo>
                  <a:lnTo>
                    <a:pt x="1" y="0"/>
                  </a:lnTo>
                  <a:cubicBezTo>
                    <a:pt x="154" y="132"/>
                    <a:pt x="311" y="264"/>
                    <a:pt x="472" y="395"/>
                  </a:cubicBezTo>
                  <a:cubicBezTo>
                    <a:pt x="361" y="502"/>
                    <a:pt x="251" y="609"/>
                    <a:pt x="140" y="716"/>
                  </a:cubicBezTo>
                  <a:cubicBezTo>
                    <a:pt x="432" y="716"/>
                    <a:pt x="721" y="720"/>
                    <a:pt x="1013" y="724"/>
                  </a:cubicBezTo>
                  <a:cubicBezTo>
                    <a:pt x="1149" y="431"/>
                    <a:pt x="903" y="64"/>
                    <a:pt x="208" y="14"/>
                  </a:cubicBezTo>
                  <a:cubicBezTo>
                    <a:pt x="140" y="7"/>
                    <a:pt x="72" y="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